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1" r:id="rId9"/>
  </p:sldIdLst>
  <p:sldSz cx="12192000" cy="6858000"/>
  <p:notesSz cx="6858000" cy="9144000"/>
  <p:defaultTextStyle>
    <a:defPPr>
      <a:defRPr lang="es-A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A3C"/>
    <a:srgbClr val="FD940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660"/>
  </p:normalViewPr>
  <p:slideViewPr>
    <p:cSldViewPr snapToGrid="0">
      <p:cViewPr varScale="1">
        <p:scale>
          <a:sx n="62" d="100"/>
          <a:sy n="62" d="100"/>
        </p:scale>
        <p:origin x="78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21EB34-0DC3-2455-36B3-C7841189DB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s-A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8FB2D9-FF6C-B18A-8907-F7783965F9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s-A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0B2E25-C126-08FD-BB8B-C4505FFE9C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02AA8-C598-40BA-AC6F-DCA7C9B02E8D}" type="datetimeFigureOut">
              <a:rPr lang="es-AR" smtClean="0"/>
              <a:t>7/1/2025</a:t>
            </a:fld>
            <a:endParaRPr lang="es-A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3295F4-3E76-5862-4FCD-F2783A5E7E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303D16-7727-08B0-E3CB-86420EC19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A6260-B393-4104-971C-2965F61520E6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5770714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9E3138-3C46-086C-886F-C51B1247F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A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A9EC21-D74E-E004-9D4A-C361B7CD6F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A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9FC970-9D6E-C3F7-9A73-989CDBB7A2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02AA8-C598-40BA-AC6F-DCA7C9B02E8D}" type="datetimeFigureOut">
              <a:rPr lang="es-AR" smtClean="0"/>
              <a:t>7/1/2025</a:t>
            </a:fld>
            <a:endParaRPr lang="es-A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7FFB8E-57DB-3791-408C-73DDCF298E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37617A-D610-CC7A-ED0C-9EF7726A1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A6260-B393-4104-971C-2965F61520E6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8272970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6240AA5-F923-935A-7B19-0467EC9C1F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s-A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4E2482C-ED7B-85C4-9BB1-1EA9CEB21B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A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949170-BF57-9C6E-82ED-06522F94F4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02AA8-C598-40BA-AC6F-DCA7C9B02E8D}" type="datetimeFigureOut">
              <a:rPr lang="es-AR" smtClean="0"/>
              <a:t>7/1/2025</a:t>
            </a:fld>
            <a:endParaRPr lang="es-A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EC4984-F307-1B4C-4754-DF8F31227E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4CD4CF-E0FE-03AF-1845-F147976C9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A6260-B393-4104-971C-2965F61520E6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9329335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33278-A5F8-37E9-11C1-A14FD2C16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A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AEE8D5-078A-D855-D747-212F5D4529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A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EC9DAA-3F5B-D97E-CA3D-DBFD45A457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02AA8-C598-40BA-AC6F-DCA7C9B02E8D}" type="datetimeFigureOut">
              <a:rPr lang="es-AR" smtClean="0"/>
              <a:t>7/1/2025</a:t>
            </a:fld>
            <a:endParaRPr lang="es-A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2D9A78-0AEC-48E9-C8CE-39347AB3B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8DD910-35A3-B626-0F64-F4126FAACA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A6260-B393-4104-971C-2965F61520E6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5213955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8C4BFD-AE96-69EC-2DB6-9A62646D5B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s-A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D8D4CD-93DE-DF14-DD1C-4F620E3A43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990EC5-8896-D8F7-77F5-B0FEC1ED2A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02AA8-C598-40BA-AC6F-DCA7C9B02E8D}" type="datetimeFigureOut">
              <a:rPr lang="es-AR" smtClean="0"/>
              <a:t>7/1/2025</a:t>
            </a:fld>
            <a:endParaRPr lang="es-A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9529F4-0523-9FAD-F27A-1DA37F150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72594C-014D-D564-4837-7F1B31EC7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A6260-B393-4104-971C-2965F61520E6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4994083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8A77D1-97D2-BAFC-A2E0-54BFA54B38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A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850B15-850F-587C-0C1E-A8281CD162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A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CD5146-9F5B-5B88-8E2B-CFD5663EEA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A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52E33C-8474-A895-6E44-2EF06633AF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02AA8-C598-40BA-AC6F-DCA7C9B02E8D}" type="datetimeFigureOut">
              <a:rPr lang="es-AR" smtClean="0"/>
              <a:t>7/1/2025</a:t>
            </a:fld>
            <a:endParaRPr lang="es-A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E4D544-CF32-04C7-AFEC-9CCDC5AAA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0FFCF1-A2EF-F132-AFEA-29F3DF9220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A6260-B393-4104-971C-2965F61520E6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2150349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5FA5F-E553-C6F8-F29C-FCFED60EFF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A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A5C781-614E-1823-40D1-3F64F5E613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E6C7BC-84CF-DFA8-1325-A4A6E563A6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A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7AA008A-4C37-B894-166B-89F62F1D3C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BC5671E-3A12-EB2D-8AAE-66ADF9E8D63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A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8EC313B-4115-3C87-5BD8-0402A2E79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02AA8-C598-40BA-AC6F-DCA7C9B02E8D}" type="datetimeFigureOut">
              <a:rPr lang="es-AR" smtClean="0"/>
              <a:t>7/1/2025</a:t>
            </a:fld>
            <a:endParaRPr lang="es-A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35269F2-75C6-F774-60BF-7319DECAB5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E23049-E966-310F-5622-271F624D6B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A6260-B393-4104-971C-2965F61520E6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3619955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6816AC-952E-C925-9BE5-8C8B1C8DA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A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9457092-7522-8E3D-7B2F-BB2886693A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02AA8-C598-40BA-AC6F-DCA7C9B02E8D}" type="datetimeFigureOut">
              <a:rPr lang="es-AR" smtClean="0"/>
              <a:t>7/1/2025</a:t>
            </a:fld>
            <a:endParaRPr lang="es-A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D176C9-17C4-EAA1-4DE2-47C20190F7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1F3971-F480-BAFB-48F7-FA385C206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A6260-B393-4104-971C-2965F61520E6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1909414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17DBB8F-1CF1-5A31-ABA3-AAD798A8CC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02AA8-C598-40BA-AC6F-DCA7C9B02E8D}" type="datetimeFigureOut">
              <a:rPr lang="es-AR" smtClean="0"/>
              <a:t>7/1/2025</a:t>
            </a:fld>
            <a:endParaRPr lang="es-A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75F6C87-F09C-BF77-CC06-C49BD2906D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EE0D7A-9C6A-4E6C-C5DE-91A0BD4E5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A6260-B393-4104-971C-2965F61520E6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494375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5FAA0-C8D6-F8AA-2283-A5E606BBDE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A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B32797-BC4B-A2F2-0C0D-2F28B562DD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A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305B4A-2182-668D-AE56-BE120213BC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4C7D34-7436-CA22-20E0-1AF4FE048F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02AA8-C598-40BA-AC6F-DCA7C9B02E8D}" type="datetimeFigureOut">
              <a:rPr lang="es-AR" smtClean="0"/>
              <a:t>7/1/2025</a:t>
            </a:fld>
            <a:endParaRPr lang="es-A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2B34AC-C435-1F73-CDA1-67B519EB51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3AA96F-D55D-88C7-3A16-9C51EE6C90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A6260-B393-4104-971C-2965F61520E6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3311688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39711E-E9EF-C801-2985-78F531CE80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A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B5C68FD-9302-B68B-1949-532D7E8D12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A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BDAEB0-6E0A-C9DE-DC00-D3A8141377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6B3D6B-52DE-0093-5C8D-D594A23F98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02AA8-C598-40BA-AC6F-DCA7C9B02E8D}" type="datetimeFigureOut">
              <a:rPr lang="es-AR" smtClean="0"/>
              <a:t>7/1/2025</a:t>
            </a:fld>
            <a:endParaRPr lang="es-A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6D204D-50D2-BA96-5AC6-B640EECE43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9E38A0-4ADF-FE4B-5061-7C553962A2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A6260-B393-4104-971C-2965F61520E6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2855247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4644A64-B1D4-58A0-18FA-065DA9868C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s-A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1B1760-675A-42B2-FF4A-1E2D73F1C8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A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537AE8-1C01-3F24-BFA6-56B78317B7E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D602AA8-C598-40BA-AC6F-DCA7C9B02E8D}" type="datetimeFigureOut">
              <a:rPr lang="es-AR" smtClean="0"/>
              <a:t>7/1/2025</a:t>
            </a:fld>
            <a:endParaRPr lang="es-A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4EC1E7-EC59-39B7-DDA3-BE9EBABC57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A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2869B8-572C-8243-FA09-681422DF66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E2A6260-B393-4104-971C-2965F61520E6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8216271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0569599-BA98-5679-B7DE-3F3462E6F22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D940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C23B5E6-4809-EB38-D266-22FDD2E3BC23}"/>
              </a:ext>
            </a:extLst>
          </p:cNvPr>
          <p:cNvGrpSpPr/>
          <p:nvPr/>
        </p:nvGrpSpPr>
        <p:grpSpPr>
          <a:xfrm>
            <a:off x="7972386" y="-571180"/>
            <a:ext cx="1026136" cy="8321775"/>
            <a:chOff x="8685409" y="-571180"/>
            <a:chExt cx="1026136" cy="8321775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1CB3D562-FB77-EA5A-CD3E-22A3890142D0}"/>
                </a:ext>
              </a:extLst>
            </p:cNvPr>
            <p:cNvSpPr/>
            <p:nvPr/>
          </p:nvSpPr>
          <p:spPr>
            <a:xfrm rot="20752644">
              <a:off x="8685409" y="-571180"/>
              <a:ext cx="323663" cy="8169375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D1EC9C5-F647-699A-921D-260AB85D48A0}"/>
                </a:ext>
              </a:extLst>
            </p:cNvPr>
            <p:cNvSpPr/>
            <p:nvPr/>
          </p:nvSpPr>
          <p:spPr>
            <a:xfrm rot="20752644">
              <a:off x="9055881" y="-418780"/>
              <a:ext cx="323663" cy="8169375"/>
            </a:xfrm>
            <a:prstGeom prst="rect">
              <a:avLst/>
            </a:prstGeom>
            <a:solidFill>
              <a:srgbClr val="00FA3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E5852B9-299A-92FB-46C2-DE16A4392962}"/>
                </a:ext>
              </a:extLst>
            </p:cNvPr>
            <p:cNvSpPr/>
            <p:nvPr/>
          </p:nvSpPr>
          <p:spPr>
            <a:xfrm rot="20752644">
              <a:off x="9387882" y="-418780"/>
              <a:ext cx="323663" cy="8169375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BFE603F0-AE72-5F3F-FFD5-1D48AA93DE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4120" y="2595562"/>
            <a:ext cx="1514475" cy="166687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4F82BA30-CA5E-FA03-3354-8A7FB1DDFD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2762499">
            <a:off x="-1280209" y="4245817"/>
            <a:ext cx="610927" cy="746689"/>
          </a:xfrm>
          <a:prstGeom prst="rect">
            <a:avLst/>
          </a:prstGeom>
        </p:spPr>
      </p:pic>
      <p:pic>
        <p:nvPicPr>
          <p:cNvPr id="2" name="formita">
            <a:hlinkClick r:id="" action="ppaction://media"/>
            <a:extLst>
              <a:ext uri="{FF2B5EF4-FFF2-40B4-BE49-F238E27FC236}">
                <a16:creationId xmlns:a16="http://schemas.microsoft.com/office/drawing/2014/main" id="{FC74BD72-217B-9B05-1BAA-F8A6E33954E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22202" t="17169" r="27032" b="24282"/>
          <a:stretch/>
        </p:blipFill>
        <p:spPr>
          <a:xfrm>
            <a:off x="661110" y="5922795"/>
            <a:ext cx="6170070" cy="40152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B7D146F-415F-1066-2956-AC9DFEE8DC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433836" y="-1562100"/>
            <a:ext cx="2867025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1155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5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3.33333E-6 -1.11111E-6 L 0.94922 -0.7798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461" y="-39005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10" dur="2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12" dur="2500" spd="-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0"/>
                            </p:stCondLst>
                            <p:childTnLst>
                              <p:par>
                                <p:cTn id="14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492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6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2571FC-0513-EAC1-B4E1-6BEAAB15ED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DBCE6DB-4090-DA87-AF30-FE2FDD15FD5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D940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06CE0D6-9C1F-810D-7F6A-07377F5AB9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700000">
            <a:off x="-1433513" y="-1562100"/>
            <a:ext cx="2867025" cy="31242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49DC011-AE06-FFA7-3AC9-7BE0BF83EC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2762499">
            <a:off x="-1364572" y="5189247"/>
            <a:ext cx="610927" cy="74668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2173C3D-4F64-01C8-0590-9B21B30B3C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35038" y="3101154"/>
            <a:ext cx="1665923" cy="1833563"/>
          </a:xfrm>
          <a:prstGeom prst="rect">
            <a:avLst/>
          </a:prstGeom>
        </p:spPr>
      </p:pic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54190A5A-CE6A-E100-7A23-88360471B898}"/>
              </a:ext>
            </a:extLst>
          </p:cNvPr>
          <p:cNvSpPr/>
          <p:nvPr/>
        </p:nvSpPr>
        <p:spPr>
          <a:xfrm>
            <a:off x="1600749" y="5256914"/>
            <a:ext cx="3116787" cy="1829686"/>
          </a:xfrm>
          <a:custGeom>
            <a:avLst/>
            <a:gdLst>
              <a:gd name="connsiteX0" fmla="*/ 569360 w 4024003"/>
              <a:gd name="connsiteY0" fmla="*/ 1733608 h 1790052"/>
              <a:gd name="connsiteX1" fmla="*/ 16910 w 4024003"/>
              <a:gd name="connsiteY1" fmla="*/ 571558 h 1790052"/>
              <a:gd name="connsiteX2" fmla="*/ 1140860 w 4024003"/>
              <a:gd name="connsiteY2" fmla="*/ 58 h 1790052"/>
              <a:gd name="connsiteX3" fmla="*/ 2264810 w 4024003"/>
              <a:gd name="connsiteY3" fmla="*/ 533458 h 1790052"/>
              <a:gd name="connsiteX4" fmla="*/ 3293510 w 4024003"/>
              <a:gd name="connsiteY4" fmla="*/ 152458 h 1790052"/>
              <a:gd name="connsiteX5" fmla="*/ 4017410 w 4024003"/>
              <a:gd name="connsiteY5" fmla="*/ 914458 h 1790052"/>
              <a:gd name="connsiteX6" fmla="*/ 2874410 w 4024003"/>
              <a:gd name="connsiteY6" fmla="*/ 1524058 h 1790052"/>
              <a:gd name="connsiteX7" fmla="*/ 2207660 w 4024003"/>
              <a:gd name="connsiteY7" fmla="*/ 1771708 h 1790052"/>
              <a:gd name="connsiteX8" fmla="*/ 1445660 w 4024003"/>
              <a:gd name="connsiteY8" fmla="*/ 1771708 h 1790052"/>
              <a:gd name="connsiteX9" fmla="*/ 1445660 w 4024003"/>
              <a:gd name="connsiteY9" fmla="*/ 1771708 h 1790052"/>
              <a:gd name="connsiteX0" fmla="*/ 569360 w 4023062"/>
              <a:gd name="connsiteY0" fmla="*/ 1739298 h 1795742"/>
              <a:gd name="connsiteX1" fmla="*/ 16910 w 4023062"/>
              <a:gd name="connsiteY1" fmla="*/ 577248 h 1795742"/>
              <a:gd name="connsiteX2" fmla="*/ 1140860 w 4023062"/>
              <a:gd name="connsiteY2" fmla="*/ 5748 h 1795742"/>
              <a:gd name="connsiteX3" fmla="*/ 2836310 w 4023062"/>
              <a:gd name="connsiteY3" fmla="*/ 901098 h 1795742"/>
              <a:gd name="connsiteX4" fmla="*/ 3293510 w 4023062"/>
              <a:gd name="connsiteY4" fmla="*/ 158148 h 1795742"/>
              <a:gd name="connsiteX5" fmla="*/ 4017410 w 4023062"/>
              <a:gd name="connsiteY5" fmla="*/ 920148 h 1795742"/>
              <a:gd name="connsiteX6" fmla="*/ 2874410 w 4023062"/>
              <a:gd name="connsiteY6" fmla="*/ 1529748 h 1795742"/>
              <a:gd name="connsiteX7" fmla="*/ 2207660 w 4023062"/>
              <a:gd name="connsiteY7" fmla="*/ 1777398 h 1795742"/>
              <a:gd name="connsiteX8" fmla="*/ 1445660 w 4023062"/>
              <a:gd name="connsiteY8" fmla="*/ 1777398 h 1795742"/>
              <a:gd name="connsiteX9" fmla="*/ 1445660 w 4023062"/>
              <a:gd name="connsiteY9" fmla="*/ 1777398 h 1795742"/>
              <a:gd name="connsiteX0" fmla="*/ 596869 w 4050571"/>
              <a:gd name="connsiteY0" fmla="*/ 1795816 h 1852260"/>
              <a:gd name="connsiteX1" fmla="*/ 44419 w 4050571"/>
              <a:gd name="connsiteY1" fmla="*/ 633766 h 1852260"/>
              <a:gd name="connsiteX2" fmla="*/ 1682719 w 4050571"/>
              <a:gd name="connsiteY2" fmla="*/ 5116 h 1852260"/>
              <a:gd name="connsiteX3" fmla="*/ 2863819 w 4050571"/>
              <a:gd name="connsiteY3" fmla="*/ 957616 h 1852260"/>
              <a:gd name="connsiteX4" fmla="*/ 3321019 w 4050571"/>
              <a:gd name="connsiteY4" fmla="*/ 214666 h 1852260"/>
              <a:gd name="connsiteX5" fmla="*/ 4044919 w 4050571"/>
              <a:gd name="connsiteY5" fmla="*/ 976666 h 1852260"/>
              <a:gd name="connsiteX6" fmla="*/ 2901919 w 4050571"/>
              <a:gd name="connsiteY6" fmla="*/ 1586266 h 1852260"/>
              <a:gd name="connsiteX7" fmla="*/ 2235169 w 4050571"/>
              <a:gd name="connsiteY7" fmla="*/ 1833916 h 1852260"/>
              <a:gd name="connsiteX8" fmla="*/ 1473169 w 4050571"/>
              <a:gd name="connsiteY8" fmla="*/ 1833916 h 1852260"/>
              <a:gd name="connsiteX9" fmla="*/ 1473169 w 4050571"/>
              <a:gd name="connsiteY9" fmla="*/ 1833916 h 1852260"/>
              <a:gd name="connsiteX0" fmla="*/ 596869 w 3638006"/>
              <a:gd name="connsiteY0" fmla="*/ 1795816 h 1852260"/>
              <a:gd name="connsiteX1" fmla="*/ 44419 w 3638006"/>
              <a:gd name="connsiteY1" fmla="*/ 633766 h 1852260"/>
              <a:gd name="connsiteX2" fmla="*/ 1682719 w 3638006"/>
              <a:gd name="connsiteY2" fmla="*/ 5116 h 1852260"/>
              <a:gd name="connsiteX3" fmla="*/ 2863819 w 3638006"/>
              <a:gd name="connsiteY3" fmla="*/ 957616 h 1852260"/>
              <a:gd name="connsiteX4" fmla="*/ 3321019 w 3638006"/>
              <a:gd name="connsiteY4" fmla="*/ 214666 h 1852260"/>
              <a:gd name="connsiteX5" fmla="*/ 3625819 w 3638006"/>
              <a:gd name="connsiteY5" fmla="*/ 938566 h 1852260"/>
              <a:gd name="connsiteX6" fmla="*/ 2901919 w 3638006"/>
              <a:gd name="connsiteY6" fmla="*/ 1586266 h 1852260"/>
              <a:gd name="connsiteX7" fmla="*/ 2235169 w 3638006"/>
              <a:gd name="connsiteY7" fmla="*/ 1833916 h 1852260"/>
              <a:gd name="connsiteX8" fmla="*/ 1473169 w 3638006"/>
              <a:gd name="connsiteY8" fmla="*/ 1833916 h 1852260"/>
              <a:gd name="connsiteX9" fmla="*/ 1473169 w 3638006"/>
              <a:gd name="connsiteY9" fmla="*/ 1833916 h 1852260"/>
              <a:gd name="connsiteX0" fmla="*/ 596869 w 3638006"/>
              <a:gd name="connsiteY0" fmla="*/ 1795816 h 1833916"/>
              <a:gd name="connsiteX1" fmla="*/ 44419 w 3638006"/>
              <a:gd name="connsiteY1" fmla="*/ 633766 h 1833916"/>
              <a:gd name="connsiteX2" fmla="*/ 1682719 w 3638006"/>
              <a:gd name="connsiteY2" fmla="*/ 5116 h 1833916"/>
              <a:gd name="connsiteX3" fmla="*/ 2863819 w 3638006"/>
              <a:gd name="connsiteY3" fmla="*/ 957616 h 1833916"/>
              <a:gd name="connsiteX4" fmla="*/ 3321019 w 3638006"/>
              <a:gd name="connsiteY4" fmla="*/ 214666 h 1833916"/>
              <a:gd name="connsiteX5" fmla="*/ 3625819 w 3638006"/>
              <a:gd name="connsiteY5" fmla="*/ 938566 h 1833916"/>
              <a:gd name="connsiteX6" fmla="*/ 2901919 w 3638006"/>
              <a:gd name="connsiteY6" fmla="*/ 1586266 h 1833916"/>
              <a:gd name="connsiteX7" fmla="*/ 2044669 w 3638006"/>
              <a:gd name="connsiteY7" fmla="*/ 1090966 h 1833916"/>
              <a:gd name="connsiteX8" fmla="*/ 1473169 w 3638006"/>
              <a:gd name="connsiteY8" fmla="*/ 1833916 h 1833916"/>
              <a:gd name="connsiteX9" fmla="*/ 1473169 w 3638006"/>
              <a:gd name="connsiteY9" fmla="*/ 1833916 h 1833916"/>
              <a:gd name="connsiteX0" fmla="*/ 75650 w 3116787"/>
              <a:gd name="connsiteY0" fmla="*/ 1791586 h 1829686"/>
              <a:gd name="connsiteX1" fmla="*/ 742400 w 3116787"/>
              <a:gd name="connsiteY1" fmla="*/ 800986 h 1829686"/>
              <a:gd name="connsiteX2" fmla="*/ 1161500 w 3116787"/>
              <a:gd name="connsiteY2" fmla="*/ 886 h 1829686"/>
              <a:gd name="connsiteX3" fmla="*/ 2342600 w 3116787"/>
              <a:gd name="connsiteY3" fmla="*/ 953386 h 1829686"/>
              <a:gd name="connsiteX4" fmla="*/ 2799800 w 3116787"/>
              <a:gd name="connsiteY4" fmla="*/ 210436 h 1829686"/>
              <a:gd name="connsiteX5" fmla="*/ 3104600 w 3116787"/>
              <a:gd name="connsiteY5" fmla="*/ 934336 h 1829686"/>
              <a:gd name="connsiteX6" fmla="*/ 2380700 w 3116787"/>
              <a:gd name="connsiteY6" fmla="*/ 1582036 h 1829686"/>
              <a:gd name="connsiteX7" fmla="*/ 1523450 w 3116787"/>
              <a:gd name="connsiteY7" fmla="*/ 1086736 h 1829686"/>
              <a:gd name="connsiteX8" fmla="*/ 951950 w 3116787"/>
              <a:gd name="connsiteY8" fmla="*/ 1829686 h 1829686"/>
              <a:gd name="connsiteX9" fmla="*/ 951950 w 3116787"/>
              <a:gd name="connsiteY9" fmla="*/ 1829686 h 1829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16787" h="1829686">
                <a:moveTo>
                  <a:pt x="75650" y="1791586"/>
                </a:moveTo>
                <a:cubicBezTo>
                  <a:pt x="-248200" y="1355023"/>
                  <a:pt x="561425" y="1099436"/>
                  <a:pt x="742400" y="800986"/>
                </a:cubicBezTo>
                <a:cubicBezTo>
                  <a:pt x="923375" y="502536"/>
                  <a:pt x="894800" y="-24514"/>
                  <a:pt x="1161500" y="886"/>
                </a:cubicBezTo>
                <a:cubicBezTo>
                  <a:pt x="1428200" y="26286"/>
                  <a:pt x="2069550" y="918461"/>
                  <a:pt x="2342600" y="953386"/>
                </a:cubicBezTo>
                <a:cubicBezTo>
                  <a:pt x="2615650" y="988311"/>
                  <a:pt x="2672800" y="213611"/>
                  <a:pt x="2799800" y="210436"/>
                </a:cubicBezTo>
                <a:cubicBezTo>
                  <a:pt x="2926800" y="207261"/>
                  <a:pt x="3174450" y="705736"/>
                  <a:pt x="3104600" y="934336"/>
                </a:cubicBezTo>
                <a:cubicBezTo>
                  <a:pt x="3034750" y="1162936"/>
                  <a:pt x="2644225" y="1556636"/>
                  <a:pt x="2380700" y="1582036"/>
                </a:cubicBezTo>
                <a:cubicBezTo>
                  <a:pt x="2117175" y="1607436"/>
                  <a:pt x="1761575" y="1045461"/>
                  <a:pt x="1523450" y="1086736"/>
                </a:cubicBezTo>
                <a:cubicBezTo>
                  <a:pt x="1285325" y="1128011"/>
                  <a:pt x="951950" y="1829686"/>
                  <a:pt x="951950" y="1829686"/>
                </a:cubicBezTo>
                <a:lnTo>
                  <a:pt x="951950" y="1829686"/>
                </a:lnTo>
              </a:path>
            </a:pathLst>
          </a:custGeom>
          <a:noFill/>
          <a:ln w="762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9825758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1.85185E-6 L -0.00039 0.1780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888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D53CC9-5B29-E3EC-5560-5EC8220DC5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A84FEE2-F5F1-CEB5-7824-32F79B278CB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D940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5D10BC6-BFBC-F004-7A1B-7136A3D16F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2762499">
            <a:off x="9070806" y="-852550"/>
            <a:ext cx="610927" cy="746689"/>
          </a:xfrm>
          <a:prstGeom prst="rect">
            <a:avLst/>
          </a:prstGeom>
        </p:spPr>
      </p:pic>
      <p:sp>
        <p:nvSpPr>
          <p:cNvPr id="6" name="Freeform: Shape 5">
            <a:extLst>
              <a:ext uri="{FF2B5EF4-FFF2-40B4-BE49-F238E27FC236}">
                <a16:creationId xmlns:a16="http://schemas.microsoft.com/office/drawing/2014/main" id="{81C13E44-A167-F56F-F584-2DF03F044FF7}"/>
              </a:ext>
            </a:extLst>
          </p:cNvPr>
          <p:cNvSpPr/>
          <p:nvPr/>
        </p:nvSpPr>
        <p:spPr>
          <a:xfrm>
            <a:off x="3847823" y="2533974"/>
            <a:ext cx="4026420" cy="1852088"/>
          </a:xfrm>
          <a:custGeom>
            <a:avLst/>
            <a:gdLst>
              <a:gd name="connsiteX0" fmla="*/ 569360 w 4024003"/>
              <a:gd name="connsiteY0" fmla="*/ 1733608 h 1790052"/>
              <a:gd name="connsiteX1" fmla="*/ 16910 w 4024003"/>
              <a:gd name="connsiteY1" fmla="*/ 571558 h 1790052"/>
              <a:gd name="connsiteX2" fmla="*/ 1140860 w 4024003"/>
              <a:gd name="connsiteY2" fmla="*/ 58 h 1790052"/>
              <a:gd name="connsiteX3" fmla="*/ 2264810 w 4024003"/>
              <a:gd name="connsiteY3" fmla="*/ 533458 h 1790052"/>
              <a:gd name="connsiteX4" fmla="*/ 3293510 w 4024003"/>
              <a:gd name="connsiteY4" fmla="*/ 152458 h 1790052"/>
              <a:gd name="connsiteX5" fmla="*/ 4017410 w 4024003"/>
              <a:gd name="connsiteY5" fmla="*/ 914458 h 1790052"/>
              <a:gd name="connsiteX6" fmla="*/ 2874410 w 4024003"/>
              <a:gd name="connsiteY6" fmla="*/ 1524058 h 1790052"/>
              <a:gd name="connsiteX7" fmla="*/ 2207660 w 4024003"/>
              <a:gd name="connsiteY7" fmla="*/ 1771708 h 1790052"/>
              <a:gd name="connsiteX8" fmla="*/ 1445660 w 4024003"/>
              <a:gd name="connsiteY8" fmla="*/ 1771708 h 1790052"/>
              <a:gd name="connsiteX9" fmla="*/ 1445660 w 4024003"/>
              <a:gd name="connsiteY9" fmla="*/ 1771708 h 1790052"/>
              <a:gd name="connsiteX0" fmla="*/ 569360 w 4024003"/>
              <a:gd name="connsiteY0" fmla="*/ 1733608 h 1790052"/>
              <a:gd name="connsiteX1" fmla="*/ 16910 w 4024003"/>
              <a:gd name="connsiteY1" fmla="*/ 571558 h 1790052"/>
              <a:gd name="connsiteX2" fmla="*/ 1140860 w 4024003"/>
              <a:gd name="connsiteY2" fmla="*/ 58 h 1790052"/>
              <a:gd name="connsiteX3" fmla="*/ 2264810 w 4024003"/>
              <a:gd name="connsiteY3" fmla="*/ 533458 h 1790052"/>
              <a:gd name="connsiteX4" fmla="*/ 3293510 w 4024003"/>
              <a:gd name="connsiteY4" fmla="*/ 152458 h 1790052"/>
              <a:gd name="connsiteX5" fmla="*/ 4017410 w 4024003"/>
              <a:gd name="connsiteY5" fmla="*/ 914458 h 1790052"/>
              <a:gd name="connsiteX6" fmla="*/ 2874410 w 4024003"/>
              <a:gd name="connsiteY6" fmla="*/ 1524058 h 1790052"/>
              <a:gd name="connsiteX7" fmla="*/ 2207660 w 4024003"/>
              <a:gd name="connsiteY7" fmla="*/ 1771708 h 1790052"/>
              <a:gd name="connsiteX8" fmla="*/ 1445660 w 4024003"/>
              <a:gd name="connsiteY8" fmla="*/ 1771708 h 1790052"/>
              <a:gd name="connsiteX9" fmla="*/ 593253 w 4024003"/>
              <a:gd name="connsiteY9" fmla="*/ 1771708 h 1790052"/>
              <a:gd name="connsiteX0" fmla="*/ 569360 w 4024003"/>
              <a:gd name="connsiteY0" fmla="*/ 1733608 h 1790052"/>
              <a:gd name="connsiteX1" fmla="*/ 16910 w 4024003"/>
              <a:gd name="connsiteY1" fmla="*/ 571558 h 1790052"/>
              <a:gd name="connsiteX2" fmla="*/ 1140860 w 4024003"/>
              <a:gd name="connsiteY2" fmla="*/ 58 h 1790052"/>
              <a:gd name="connsiteX3" fmla="*/ 2264810 w 4024003"/>
              <a:gd name="connsiteY3" fmla="*/ 533458 h 1790052"/>
              <a:gd name="connsiteX4" fmla="*/ 3293510 w 4024003"/>
              <a:gd name="connsiteY4" fmla="*/ 152458 h 1790052"/>
              <a:gd name="connsiteX5" fmla="*/ 4017410 w 4024003"/>
              <a:gd name="connsiteY5" fmla="*/ 914458 h 1790052"/>
              <a:gd name="connsiteX6" fmla="*/ 2874410 w 4024003"/>
              <a:gd name="connsiteY6" fmla="*/ 1524058 h 1790052"/>
              <a:gd name="connsiteX7" fmla="*/ 2207660 w 4024003"/>
              <a:gd name="connsiteY7" fmla="*/ 1771708 h 1790052"/>
              <a:gd name="connsiteX8" fmla="*/ 1445660 w 4024003"/>
              <a:gd name="connsiteY8" fmla="*/ 1771708 h 1790052"/>
              <a:gd name="connsiteX9" fmla="*/ 562296 w 4024003"/>
              <a:gd name="connsiteY9" fmla="*/ 1728846 h 1790052"/>
              <a:gd name="connsiteX0" fmla="*/ 569360 w 4024003"/>
              <a:gd name="connsiteY0" fmla="*/ 1733608 h 1790052"/>
              <a:gd name="connsiteX1" fmla="*/ 16910 w 4024003"/>
              <a:gd name="connsiteY1" fmla="*/ 571558 h 1790052"/>
              <a:gd name="connsiteX2" fmla="*/ 1140860 w 4024003"/>
              <a:gd name="connsiteY2" fmla="*/ 58 h 1790052"/>
              <a:gd name="connsiteX3" fmla="*/ 2264810 w 4024003"/>
              <a:gd name="connsiteY3" fmla="*/ 533458 h 1790052"/>
              <a:gd name="connsiteX4" fmla="*/ 3293510 w 4024003"/>
              <a:gd name="connsiteY4" fmla="*/ 152458 h 1790052"/>
              <a:gd name="connsiteX5" fmla="*/ 4017410 w 4024003"/>
              <a:gd name="connsiteY5" fmla="*/ 914458 h 1790052"/>
              <a:gd name="connsiteX6" fmla="*/ 2874410 w 4024003"/>
              <a:gd name="connsiteY6" fmla="*/ 1524058 h 1790052"/>
              <a:gd name="connsiteX7" fmla="*/ 2207660 w 4024003"/>
              <a:gd name="connsiteY7" fmla="*/ 1771708 h 1790052"/>
              <a:gd name="connsiteX8" fmla="*/ 1445660 w 4024003"/>
              <a:gd name="connsiteY8" fmla="*/ 1771708 h 1790052"/>
              <a:gd name="connsiteX9" fmla="*/ 562296 w 4024003"/>
              <a:gd name="connsiteY9" fmla="*/ 1728846 h 1790052"/>
              <a:gd name="connsiteX0" fmla="*/ 569360 w 4024003"/>
              <a:gd name="connsiteY0" fmla="*/ 1733608 h 1790052"/>
              <a:gd name="connsiteX1" fmla="*/ 16910 w 4024003"/>
              <a:gd name="connsiteY1" fmla="*/ 571558 h 1790052"/>
              <a:gd name="connsiteX2" fmla="*/ 1140860 w 4024003"/>
              <a:gd name="connsiteY2" fmla="*/ 58 h 1790052"/>
              <a:gd name="connsiteX3" fmla="*/ 2264810 w 4024003"/>
              <a:gd name="connsiteY3" fmla="*/ 533458 h 1790052"/>
              <a:gd name="connsiteX4" fmla="*/ 3293510 w 4024003"/>
              <a:gd name="connsiteY4" fmla="*/ 152458 h 1790052"/>
              <a:gd name="connsiteX5" fmla="*/ 4017410 w 4024003"/>
              <a:gd name="connsiteY5" fmla="*/ 914458 h 1790052"/>
              <a:gd name="connsiteX6" fmla="*/ 2874410 w 4024003"/>
              <a:gd name="connsiteY6" fmla="*/ 1524058 h 1790052"/>
              <a:gd name="connsiteX7" fmla="*/ 2207660 w 4024003"/>
              <a:gd name="connsiteY7" fmla="*/ 1771708 h 1790052"/>
              <a:gd name="connsiteX8" fmla="*/ 1445660 w 4024003"/>
              <a:gd name="connsiteY8" fmla="*/ 1771708 h 1790052"/>
              <a:gd name="connsiteX9" fmla="*/ 543246 w 4024003"/>
              <a:gd name="connsiteY9" fmla="*/ 1709796 h 1790052"/>
              <a:gd name="connsiteX0" fmla="*/ 569360 w 4024003"/>
              <a:gd name="connsiteY0" fmla="*/ 1733608 h 1830394"/>
              <a:gd name="connsiteX1" fmla="*/ 16910 w 4024003"/>
              <a:gd name="connsiteY1" fmla="*/ 571558 h 1830394"/>
              <a:gd name="connsiteX2" fmla="*/ 1140860 w 4024003"/>
              <a:gd name="connsiteY2" fmla="*/ 58 h 1830394"/>
              <a:gd name="connsiteX3" fmla="*/ 2264810 w 4024003"/>
              <a:gd name="connsiteY3" fmla="*/ 533458 h 1830394"/>
              <a:gd name="connsiteX4" fmla="*/ 3293510 w 4024003"/>
              <a:gd name="connsiteY4" fmla="*/ 152458 h 1830394"/>
              <a:gd name="connsiteX5" fmla="*/ 4017410 w 4024003"/>
              <a:gd name="connsiteY5" fmla="*/ 914458 h 1830394"/>
              <a:gd name="connsiteX6" fmla="*/ 2874410 w 4024003"/>
              <a:gd name="connsiteY6" fmla="*/ 1524058 h 1830394"/>
              <a:gd name="connsiteX7" fmla="*/ 2207660 w 4024003"/>
              <a:gd name="connsiteY7" fmla="*/ 1771708 h 1830394"/>
              <a:gd name="connsiteX8" fmla="*/ 1445660 w 4024003"/>
              <a:gd name="connsiteY8" fmla="*/ 1771708 h 1830394"/>
              <a:gd name="connsiteX9" fmla="*/ 543246 w 4024003"/>
              <a:gd name="connsiteY9" fmla="*/ 1709796 h 1830394"/>
              <a:gd name="connsiteX0" fmla="*/ 569360 w 4024003"/>
              <a:gd name="connsiteY0" fmla="*/ 1733608 h 1858518"/>
              <a:gd name="connsiteX1" fmla="*/ 16910 w 4024003"/>
              <a:gd name="connsiteY1" fmla="*/ 571558 h 1858518"/>
              <a:gd name="connsiteX2" fmla="*/ 1140860 w 4024003"/>
              <a:gd name="connsiteY2" fmla="*/ 58 h 1858518"/>
              <a:gd name="connsiteX3" fmla="*/ 2264810 w 4024003"/>
              <a:gd name="connsiteY3" fmla="*/ 533458 h 1858518"/>
              <a:gd name="connsiteX4" fmla="*/ 3293510 w 4024003"/>
              <a:gd name="connsiteY4" fmla="*/ 152458 h 1858518"/>
              <a:gd name="connsiteX5" fmla="*/ 4017410 w 4024003"/>
              <a:gd name="connsiteY5" fmla="*/ 914458 h 1858518"/>
              <a:gd name="connsiteX6" fmla="*/ 2874410 w 4024003"/>
              <a:gd name="connsiteY6" fmla="*/ 1524058 h 1858518"/>
              <a:gd name="connsiteX7" fmla="*/ 2207660 w 4024003"/>
              <a:gd name="connsiteY7" fmla="*/ 1771708 h 1858518"/>
              <a:gd name="connsiteX8" fmla="*/ 1445660 w 4024003"/>
              <a:gd name="connsiteY8" fmla="*/ 1771708 h 1858518"/>
              <a:gd name="connsiteX9" fmla="*/ 543246 w 4024003"/>
              <a:gd name="connsiteY9" fmla="*/ 1709796 h 1858518"/>
              <a:gd name="connsiteX0" fmla="*/ 556355 w 4025286"/>
              <a:gd name="connsiteY0" fmla="*/ 1740751 h 1858518"/>
              <a:gd name="connsiteX1" fmla="*/ 18193 w 4025286"/>
              <a:gd name="connsiteY1" fmla="*/ 571558 h 1858518"/>
              <a:gd name="connsiteX2" fmla="*/ 1142143 w 4025286"/>
              <a:gd name="connsiteY2" fmla="*/ 58 h 1858518"/>
              <a:gd name="connsiteX3" fmla="*/ 2266093 w 4025286"/>
              <a:gd name="connsiteY3" fmla="*/ 533458 h 1858518"/>
              <a:gd name="connsiteX4" fmla="*/ 3294793 w 4025286"/>
              <a:gd name="connsiteY4" fmla="*/ 152458 h 1858518"/>
              <a:gd name="connsiteX5" fmla="*/ 4018693 w 4025286"/>
              <a:gd name="connsiteY5" fmla="*/ 914458 h 1858518"/>
              <a:gd name="connsiteX6" fmla="*/ 2875693 w 4025286"/>
              <a:gd name="connsiteY6" fmla="*/ 1524058 h 1858518"/>
              <a:gd name="connsiteX7" fmla="*/ 2208943 w 4025286"/>
              <a:gd name="connsiteY7" fmla="*/ 1771708 h 1858518"/>
              <a:gd name="connsiteX8" fmla="*/ 1446943 w 4025286"/>
              <a:gd name="connsiteY8" fmla="*/ 1771708 h 1858518"/>
              <a:gd name="connsiteX9" fmla="*/ 544529 w 4025286"/>
              <a:gd name="connsiteY9" fmla="*/ 1709796 h 1858518"/>
              <a:gd name="connsiteX0" fmla="*/ 565017 w 4024423"/>
              <a:gd name="connsiteY0" fmla="*/ 1731226 h 1858518"/>
              <a:gd name="connsiteX1" fmla="*/ 17330 w 4024423"/>
              <a:gd name="connsiteY1" fmla="*/ 571558 h 1858518"/>
              <a:gd name="connsiteX2" fmla="*/ 1141280 w 4024423"/>
              <a:gd name="connsiteY2" fmla="*/ 58 h 1858518"/>
              <a:gd name="connsiteX3" fmla="*/ 2265230 w 4024423"/>
              <a:gd name="connsiteY3" fmla="*/ 533458 h 1858518"/>
              <a:gd name="connsiteX4" fmla="*/ 3293930 w 4024423"/>
              <a:gd name="connsiteY4" fmla="*/ 152458 h 1858518"/>
              <a:gd name="connsiteX5" fmla="*/ 4017830 w 4024423"/>
              <a:gd name="connsiteY5" fmla="*/ 914458 h 1858518"/>
              <a:gd name="connsiteX6" fmla="*/ 2874830 w 4024423"/>
              <a:gd name="connsiteY6" fmla="*/ 1524058 h 1858518"/>
              <a:gd name="connsiteX7" fmla="*/ 2208080 w 4024423"/>
              <a:gd name="connsiteY7" fmla="*/ 1771708 h 1858518"/>
              <a:gd name="connsiteX8" fmla="*/ 1446080 w 4024423"/>
              <a:gd name="connsiteY8" fmla="*/ 1771708 h 1858518"/>
              <a:gd name="connsiteX9" fmla="*/ 543666 w 4024423"/>
              <a:gd name="connsiteY9" fmla="*/ 1709796 h 1858518"/>
              <a:gd name="connsiteX0" fmla="*/ 556355 w 4025286"/>
              <a:gd name="connsiteY0" fmla="*/ 1735989 h 1858518"/>
              <a:gd name="connsiteX1" fmla="*/ 18193 w 4025286"/>
              <a:gd name="connsiteY1" fmla="*/ 571558 h 1858518"/>
              <a:gd name="connsiteX2" fmla="*/ 1142143 w 4025286"/>
              <a:gd name="connsiteY2" fmla="*/ 58 h 1858518"/>
              <a:gd name="connsiteX3" fmla="*/ 2266093 w 4025286"/>
              <a:gd name="connsiteY3" fmla="*/ 533458 h 1858518"/>
              <a:gd name="connsiteX4" fmla="*/ 3294793 w 4025286"/>
              <a:gd name="connsiteY4" fmla="*/ 152458 h 1858518"/>
              <a:gd name="connsiteX5" fmla="*/ 4018693 w 4025286"/>
              <a:gd name="connsiteY5" fmla="*/ 914458 h 1858518"/>
              <a:gd name="connsiteX6" fmla="*/ 2875693 w 4025286"/>
              <a:gd name="connsiteY6" fmla="*/ 1524058 h 1858518"/>
              <a:gd name="connsiteX7" fmla="*/ 2208943 w 4025286"/>
              <a:gd name="connsiteY7" fmla="*/ 1771708 h 1858518"/>
              <a:gd name="connsiteX8" fmla="*/ 1446943 w 4025286"/>
              <a:gd name="connsiteY8" fmla="*/ 1771708 h 1858518"/>
              <a:gd name="connsiteX9" fmla="*/ 544529 w 4025286"/>
              <a:gd name="connsiteY9" fmla="*/ 1709796 h 1858518"/>
              <a:gd name="connsiteX0" fmla="*/ 545582 w 4026420"/>
              <a:gd name="connsiteY0" fmla="*/ 1707414 h 1858518"/>
              <a:gd name="connsiteX1" fmla="*/ 19327 w 4026420"/>
              <a:gd name="connsiteY1" fmla="*/ 571558 h 1858518"/>
              <a:gd name="connsiteX2" fmla="*/ 1143277 w 4026420"/>
              <a:gd name="connsiteY2" fmla="*/ 58 h 1858518"/>
              <a:gd name="connsiteX3" fmla="*/ 2267227 w 4026420"/>
              <a:gd name="connsiteY3" fmla="*/ 533458 h 1858518"/>
              <a:gd name="connsiteX4" fmla="*/ 3295927 w 4026420"/>
              <a:gd name="connsiteY4" fmla="*/ 152458 h 1858518"/>
              <a:gd name="connsiteX5" fmla="*/ 4019827 w 4026420"/>
              <a:gd name="connsiteY5" fmla="*/ 914458 h 1858518"/>
              <a:gd name="connsiteX6" fmla="*/ 2876827 w 4026420"/>
              <a:gd name="connsiteY6" fmla="*/ 1524058 h 1858518"/>
              <a:gd name="connsiteX7" fmla="*/ 2210077 w 4026420"/>
              <a:gd name="connsiteY7" fmla="*/ 1771708 h 1858518"/>
              <a:gd name="connsiteX8" fmla="*/ 1448077 w 4026420"/>
              <a:gd name="connsiteY8" fmla="*/ 1771708 h 1858518"/>
              <a:gd name="connsiteX9" fmla="*/ 545663 w 4026420"/>
              <a:gd name="connsiteY9" fmla="*/ 1709796 h 1858518"/>
              <a:gd name="connsiteX0" fmla="*/ 545582 w 4026420"/>
              <a:gd name="connsiteY0" fmla="*/ 1707414 h 1852088"/>
              <a:gd name="connsiteX1" fmla="*/ 19327 w 4026420"/>
              <a:gd name="connsiteY1" fmla="*/ 571558 h 1852088"/>
              <a:gd name="connsiteX2" fmla="*/ 1143277 w 4026420"/>
              <a:gd name="connsiteY2" fmla="*/ 58 h 1852088"/>
              <a:gd name="connsiteX3" fmla="*/ 2267227 w 4026420"/>
              <a:gd name="connsiteY3" fmla="*/ 533458 h 1852088"/>
              <a:gd name="connsiteX4" fmla="*/ 3295927 w 4026420"/>
              <a:gd name="connsiteY4" fmla="*/ 152458 h 1852088"/>
              <a:gd name="connsiteX5" fmla="*/ 4019827 w 4026420"/>
              <a:gd name="connsiteY5" fmla="*/ 914458 h 1852088"/>
              <a:gd name="connsiteX6" fmla="*/ 2876827 w 4026420"/>
              <a:gd name="connsiteY6" fmla="*/ 1524058 h 1852088"/>
              <a:gd name="connsiteX7" fmla="*/ 2210077 w 4026420"/>
              <a:gd name="connsiteY7" fmla="*/ 1771708 h 1852088"/>
              <a:gd name="connsiteX8" fmla="*/ 1448077 w 4026420"/>
              <a:gd name="connsiteY8" fmla="*/ 1771708 h 1852088"/>
              <a:gd name="connsiteX9" fmla="*/ 540901 w 4026420"/>
              <a:gd name="connsiteY9" fmla="*/ 1700271 h 185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26420" h="1852088">
                <a:moveTo>
                  <a:pt x="545582" y="1707414"/>
                </a:moveTo>
                <a:cubicBezTo>
                  <a:pt x="221732" y="1270851"/>
                  <a:pt x="-80289" y="856117"/>
                  <a:pt x="19327" y="571558"/>
                </a:cubicBezTo>
                <a:cubicBezTo>
                  <a:pt x="118943" y="286999"/>
                  <a:pt x="768627" y="6408"/>
                  <a:pt x="1143277" y="58"/>
                </a:cubicBezTo>
                <a:cubicBezTo>
                  <a:pt x="1517927" y="-6292"/>
                  <a:pt x="1908452" y="508058"/>
                  <a:pt x="2267227" y="533458"/>
                </a:cubicBezTo>
                <a:cubicBezTo>
                  <a:pt x="2626002" y="558858"/>
                  <a:pt x="3003827" y="88958"/>
                  <a:pt x="3295927" y="152458"/>
                </a:cubicBezTo>
                <a:cubicBezTo>
                  <a:pt x="3588027" y="215958"/>
                  <a:pt x="4089677" y="685858"/>
                  <a:pt x="4019827" y="914458"/>
                </a:cubicBezTo>
                <a:cubicBezTo>
                  <a:pt x="3949977" y="1143058"/>
                  <a:pt x="3178452" y="1381183"/>
                  <a:pt x="2876827" y="1524058"/>
                </a:cubicBezTo>
                <a:cubicBezTo>
                  <a:pt x="2575202" y="1666933"/>
                  <a:pt x="2448202" y="1730433"/>
                  <a:pt x="2210077" y="1771708"/>
                </a:cubicBezTo>
                <a:cubicBezTo>
                  <a:pt x="1971952" y="1812983"/>
                  <a:pt x="1448077" y="1771708"/>
                  <a:pt x="1448077" y="1771708"/>
                </a:cubicBezTo>
                <a:cubicBezTo>
                  <a:pt x="1153622" y="1757421"/>
                  <a:pt x="761537" y="2002689"/>
                  <a:pt x="540901" y="1700271"/>
                </a:cubicBezTo>
              </a:path>
            </a:pathLst>
          </a:custGeom>
          <a:noFill/>
          <a:ln w="762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3258524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3DAACC-52DB-85D0-4C8C-DD1096B457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430CFE4-2392-8D99-ED9D-578F256D252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D940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CD18063-D707-94E6-D413-8665595FA1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2762499">
            <a:off x="9070806" y="-852550"/>
            <a:ext cx="610927" cy="746689"/>
          </a:xfrm>
          <a:prstGeom prst="rect">
            <a:avLst/>
          </a:prstGeom>
        </p:spPr>
      </p:pic>
      <p:sp>
        <p:nvSpPr>
          <p:cNvPr id="6" name="Freeform: Shape 5">
            <a:extLst>
              <a:ext uri="{FF2B5EF4-FFF2-40B4-BE49-F238E27FC236}">
                <a16:creationId xmlns:a16="http://schemas.microsoft.com/office/drawing/2014/main" id="{5FD0FD16-635F-AA6F-D8D4-32198DAFAF9E}"/>
              </a:ext>
            </a:extLst>
          </p:cNvPr>
          <p:cNvSpPr/>
          <p:nvPr/>
        </p:nvSpPr>
        <p:spPr>
          <a:xfrm>
            <a:off x="4164562" y="2527268"/>
            <a:ext cx="3420297" cy="2045727"/>
          </a:xfrm>
          <a:custGeom>
            <a:avLst/>
            <a:gdLst>
              <a:gd name="connsiteX0" fmla="*/ 569360 w 4024003"/>
              <a:gd name="connsiteY0" fmla="*/ 1733608 h 1790052"/>
              <a:gd name="connsiteX1" fmla="*/ 16910 w 4024003"/>
              <a:gd name="connsiteY1" fmla="*/ 571558 h 1790052"/>
              <a:gd name="connsiteX2" fmla="*/ 1140860 w 4024003"/>
              <a:gd name="connsiteY2" fmla="*/ 58 h 1790052"/>
              <a:gd name="connsiteX3" fmla="*/ 2264810 w 4024003"/>
              <a:gd name="connsiteY3" fmla="*/ 533458 h 1790052"/>
              <a:gd name="connsiteX4" fmla="*/ 3293510 w 4024003"/>
              <a:gd name="connsiteY4" fmla="*/ 152458 h 1790052"/>
              <a:gd name="connsiteX5" fmla="*/ 4017410 w 4024003"/>
              <a:gd name="connsiteY5" fmla="*/ 914458 h 1790052"/>
              <a:gd name="connsiteX6" fmla="*/ 2874410 w 4024003"/>
              <a:gd name="connsiteY6" fmla="*/ 1524058 h 1790052"/>
              <a:gd name="connsiteX7" fmla="*/ 2207660 w 4024003"/>
              <a:gd name="connsiteY7" fmla="*/ 1771708 h 1790052"/>
              <a:gd name="connsiteX8" fmla="*/ 1445660 w 4024003"/>
              <a:gd name="connsiteY8" fmla="*/ 1771708 h 1790052"/>
              <a:gd name="connsiteX9" fmla="*/ 1445660 w 4024003"/>
              <a:gd name="connsiteY9" fmla="*/ 1771708 h 1790052"/>
              <a:gd name="connsiteX0" fmla="*/ 569360 w 4024003"/>
              <a:gd name="connsiteY0" fmla="*/ 1733608 h 1790052"/>
              <a:gd name="connsiteX1" fmla="*/ 16910 w 4024003"/>
              <a:gd name="connsiteY1" fmla="*/ 571558 h 1790052"/>
              <a:gd name="connsiteX2" fmla="*/ 1140860 w 4024003"/>
              <a:gd name="connsiteY2" fmla="*/ 58 h 1790052"/>
              <a:gd name="connsiteX3" fmla="*/ 2264810 w 4024003"/>
              <a:gd name="connsiteY3" fmla="*/ 533458 h 1790052"/>
              <a:gd name="connsiteX4" fmla="*/ 3293510 w 4024003"/>
              <a:gd name="connsiteY4" fmla="*/ 152458 h 1790052"/>
              <a:gd name="connsiteX5" fmla="*/ 4017410 w 4024003"/>
              <a:gd name="connsiteY5" fmla="*/ 914458 h 1790052"/>
              <a:gd name="connsiteX6" fmla="*/ 2874410 w 4024003"/>
              <a:gd name="connsiteY6" fmla="*/ 1524058 h 1790052"/>
              <a:gd name="connsiteX7" fmla="*/ 2207660 w 4024003"/>
              <a:gd name="connsiteY7" fmla="*/ 1771708 h 1790052"/>
              <a:gd name="connsiteX8" fmla="*/ 1445660 w 4024003"/>
              <a:gd name="connsiteY8" fmla="*/ 1771708 h 1790052"/>
              <a:gd name="connsiteX9" fmla="*/ 593253 w 4024003"/>
              <a:gd name="connsiteY9" fmla="*/ 1771708 h 1790052"/>
              <a:gd name="connsiteX0" fmla="*/ 569360 w 4024003"/>
              <a:gd name="connsiteY0" fmla="*/ 1733608 h 1790052"/>
              <a:gd name="connsiteX1" fmla="*/ 16910 w 4024003"/>
              <a:gd name="connsiteY1" fmla="*/ 571558 h 1790052"/>
              <a:gd name="connsiteX2" fmla="*/ 1140860 w 4024003"/>
              <a:gd name="connsiteY2" fmla="*/ 58 h 1790052"/>
              <a:gd name="connsiteX3" fmla="*/ 2264810 w 4024003"/>
              <a:gd name="connsiteY3" fmla="*/ 533458 h 1790052"/>
              <a:gd name="connsiteX4" fmla="*/ 3293510 w 4024003"/>
              <a:gd name="connsiteY4" fmla="*/ 152458 h 1790052"/>
              <a:gd name="connsiteX5" fmla="*/ 4017410 w 4024003"/>
              <a:gd name="connsiteY5" fmla="*/ 914458 h 1790052"/>
              <a:gd name="connsiteX6" fmla="*/ 2874410 w 4024003"/>
              <a:gd name="connsiteY6" fmla="*/ 1524058 h 1790052"/>
              <a:gd name="connsiteX7" fmla="*/ 2207660 w 4024003"/>
              <a:gd name="connsiteY7" fmla="*/ 1771708 h 1790052"/>
              <a:gd name="connsiteX8" fmla="*/ 1445660 w 4024003"/>
              <a:gd name="connsiteY8" fmla="*/ 1771708 h 1790052"/>
              <a:gd name="connsiteX9" fmla="*/ 562296 w 4024003"/>
              <a:gd name="connsiteY9" fmla="*/ 1728846 h 1790052"/>
              <a:gd name="connsiteX0" fmla="*/ 569360 w 4024003"/>
              <a:gd name="connsiteY0" fmla="*/ 1733608 h 1790052"/>
              <a:gd name="connsiteX1" fmla="*/ 16910 w 4024003"/>
              <a:gd name="connsiteY1" fmla="*/ 571558 h 1790052"/>
              <a:gd name="connsiteX2" fmla="*/ 1140860 w 4024003"/>
              <a:gd name="connsiteY2" fmla="*/ 58 h 1790052"/>
              <a:gd name="connsiteX3" fmla="*/ 2264810 w 4024003"/>
              <a:gd name="connsiteY3" fmla="*/ 533458 h 1790052"/>
              <a:gd name="connsiteX4" fmla="*/ 3293510 w 4024003"/>
              <a:gd name="connsiteY4" fmla="*/ 152458 h 1790052"/>
              <a:gd name="connsiteX5" fmla="*/ 4017410 w 4024003"/>
              <a:gd name="connsiteY5" fmla="*/ 914458 h 1790052"/>
              <a:gd name="connsiteX6" fmla="*/ 2874410 w 4024003"/>
              <a:gd name="connsiteY6" fmla="*/ 1524058 h 1790052"/>
              <a:gd name="connsiteX7" fmla="*/ 2207660 w 4024003"/>
              <a:gd name="connsiteY7" fmla="*/ 1771708 h 1790052"/>
              <a:gd name="connsiteX8" fmla="*/ 1445660 w 4024003"/>
              <a:gd name="connsiteY8" fmla="*/ 1771708 h 1790052"/>
              <a:gd name="connsiteX9" fmla="*/ 562296 w 4024003"/>
              <a:gd name="connsiteY9" fmla="*/ 1728846 h 1790052"/>
              <a:gd name="connsiteX0" fmla="*/ 569360 w 4024003"/>
              <a:gd name="connsiteY0" fmla="*/ 1733608 h 1790052"/>
              <a:gd name="connsiteX1" fmla="*/ 16910 w 4024003"/>
              <a:gd name="connsiteY1" fmla="*/ 571558 h 1790052"/>
              <a:gd name="connsiteX2" fmla="*/ 1140860 w 4024003"/>
              <a:gd name="connsiteY2" fmla="*/ 58 h 1790052"/>
              <a:gd name="connsiteX3" fmla="*/ 2264810 w 4024003"/>
              <a:gd name="connsiteY3" fmla="*/ 533458 h 1790052"/>
              <a:gd name="connsiteX4" fmla="*/ 3293510 w 4024003"/>
              <a:gd name="connsiteY4" fmla="*/ 152458 h 1790052"/>
              <a:gd name="connsiteX5" fmla="*/ 4017410 w 4024003"/>
              <a:gd name="connsiteY5" fmla="*/ 914458 h 1790052"/>
              <a:gd name="connsiteX6" fmla="*/ 2874410 w 4024003"/>
              <a:gd name="connsiteY6" fmla="*/ 1524058 h 1790052"/>
              <a:gd name="connsiteX7" fmla="*/ 2207660 w 4024003"/>
              <a:gd name="connsiteY7" fmla="*/ 1771708 h 1790052"/>
              <a:gd name="connsiteX8" fmla="*/ 1445660 w 4024003"/>
              <a:gd name="connsiteY8" fmla="*/ 1771708 h 1790052"/>
              <a:gd name="connsiteX9" fmla="*/ 543246 w 4024003"/>
              <a:gd name="connsiteY9" fmla="*/ 1709796 h 1790052"/>
              <a:gd name="connsiteX0" fmla="*/ 569360 w 4024003"/>
              <a:gd name="connsiteY0" fmla="*/ 1733608 h 1830394"/>
              <a:gd name="connsiteX1" fmla="*/ 16910 w 4024003"/>
              <a:gd name="connsiteY1" fmla="*/ 571558 h 1830394"/>
              <a:gd name="connsiteX2" fmla="*/ 1140860 w 4024003"/>
              <a:gd name="connsiteY2" fmla="*/ 58 h 1830394"/>
              <a:gd name="connsiteX3" fmla="*/ 2264810 w 4024003"/>
              <a:gd name="connsiteY3" fmla="*/ 533458 h 1830394"/>
              <a:gd name="connsiteX4" fmla="*/ 3293510 w 4024003"/>
              <a:gd name="connsiteY4" fmla="*/ 152458 h 1830394"/>
              <a:gd name="connsiteX5" fmla="*/ 4017410 w 4024003"/>
              <a:gd name="connsiteY5" fmla="*/ 914458 h 1830394"/>
              <a:gd name="connsiteX6" fmla="*/ 2874410 w 4024003"/>
              <a:gd name="connsiteY6" fmla="*/ 1524058 h 1830394"/>
              <a:gd name="connsiteX7" fmla="*/ 2207660 w 4024003"/>
              <a:gd name="connsiteY7" fmla="*/ 1771708 h 1830394"/>
              <a:gd name="connsiteX8" fmla="*/ 1445660 w 4024003"/>
              <a:gd name="connsiteY8" fmla="*/ 1771708 h 1830394"/>
              <a:gd name="connsiteX9" fmla="*/ 543246 w 4024003"/>
              <a:gd name="connsiteY9" fmla="*/ 1709796 h 1830394"/>
              <a:gd name="connsiteX0" fmla="*/ 569360 w 4024003"/>
              <a:gd name="connsiteY0" fmla="*/ 1733608 h 1858518"/>
              <a:gd name="connsiteX1" fmla="*/ 16910 w 4024003"/>
              <a:gd name="connsiteY1" fmla="*/ 571558 h 1858518"/>
              <a:gd name="connsiteX2" fmla="*/ 1140860 w 4024003"/>
              <a:gd name="connsiteY2" fmla="*/ 58 h 1858518"/>
              <a:gd name="connsiteX3" fmla="*/ 2264810 w 4024003"/>
              <a:gd name="connsiteY3" fmla="*/ 533458 h 1858518"/>
              <a:gd name="connsiteX4" fmla="*/ 3293510 w 4024003"/>
              <a:gd name="connsiteY4" fmla="*/ 152458 h 1858518"/>
              <a:gd name="connsiteX5" fmla="*/ 4017410 w 4024003"/>
              <a:gd name="connsiteY5" fmla="*/ 914458 h 1858518"/>
              <a:gd name="connsiteX6" fmla="*/ 2874410 w 4024003"/>
              <a:gd name="connsiteY6" fmla="*/ 1524058 h 1858518"/>
              <a:gd name="connsiteX7" fmla="*/ 2207660 w 4024003"/>
              <a:gd name="connsiteY7" fmla="*/ 1771708 h 1858518"/>
              <a:gd name="connsiteX8" fmla="*/ 1445660 w 4024003"/>
              <a:gd name="connsiteY8" fmla="*/ 1771708 h 1858518"/>
              <a:gd name="connsiteX9" fmla="*/ 543246 w 4024003"/>
              <a:gd name="connsiteY9" fmla="*/ 1709796 h 1858518"/>
              <a:gd name="connsiteX0" fmla="*/ 556355 w 4025286"/>
              <a:gd name="connsiteY0" fmla="*/ 1740751 h 1858518"/>
              <a:gd name="connsiteX1" fmla="*/ 18193 w 4025286"/>
              <a:gd name="connsiteY1" fmla="*/ 571558 h 1858518"/>
              <a:gd name="connsiteX2" fmla="*/ 1142143 w 4025286"/>
              <a:gd name="connsiteY2" fmla="*/ 58 h 1858518"/>
              <a:gd name="connsiteX3" fmla="*/ 2266093 w 4025286"/>
              <a:gd name="connsiteY3" fmla="*/ 533458 h 1858518"/>
              <a:gd name="connsiteX4" fmla="*/ 3294793 w 4025286"/>
              <a:gd name="connsiteY4" fmla="*/ 152458 h 1858518"/>
              <a:gd name="connsiteX5" fmla="*/ 4018693 w 4025286"/>
              <a:gd name="connsiteY5" fmla="*/ 914458 h 1858518"/>
              <a:gd name="connsiteX6" fmla="*/ 2875693 w 4025286"/>
              <a:gd name="connsiteY6" fmla="*/ 1524058 h 1858518"/>
              <a:gd name="connsiteX7" fmla="*/ 2208943 w 4025286"/>
              <a:gd name="connsiteY7" fmla="*/ 1771708 h 1858518"/>
              <a:gd name="connsiteX8" fmla="*/ 1446943 w 4025286"/>
              <a:gd name="connsiteY8" fmla="*/ 1771708 h 1858518"/>
              <a:gd name="connsiteX9" fmla="*/ 544529 w 4025286"/>
              <a:gd name="connsiteY9" fmla="*/ 1709796 h 1858518"/>
              <a:gd name="connsiteX0" fmla="*/ 565017 w 4024423"/>
              <a:gd name="connsiteY0" fmla="*/ 1731226 h 1858518"/>
              <a:gd name="connsiteX1" fmla="*/ 17330 w 4024423"/>
              <a:gd name="connsiteY1" fmla="*/ 571558 h 1858518"/>
              <a:gd name="connsiteX2" fmla="*/ 1141280 w 4024423"/>
              <a:gd name="connsiteY2" fmla="*/ 58 h 1858518"/>
              <a:gd name="connsiteX3" fmla="*/ 2265230 w 4024423"/>
              <a:gd name="connsiteY3" fmla="*/ 533458 h 1858518"/>
              <a:gd name="connsiteX4" fmla="*/ 3293930 w 4024423"/>
              <a:gd name="connsiteY4" fmla="*/ 152458 h 1858518"/>
              <a:gd name="connsiteX5" fmla="*/ 4017830 w 4024423"/>
              <a:gd name="connsiteY5" fmla="*/ 914458 h 1858518"/>
              <a:gd name="connsiteX6" fmla="*/ 2874830 w 4024423"/>
              <a:gd name="connsiteY6" fmla="*/ 1524058 h 1858518"/>
              <a:gd name="connsiteX7" fmla="*/ 2208080 w 4024423"/>
              <a:gd name="connsiteY7" fmla="*/ 1771708 h 1858518"/>
              <a:gd name="connsiteX8" fmla="*/ 1446080 w 4024423"/>
              <a:gd name="connsiteY8" fmla="*/ 1771708 h 1858518"/>
              <a:gd name="connsiteX9" fmla="*/ 543666 w 4024423"/>
              <a:gd name="connsiteY9" fmla="*/ 1709796 h 1858518"/>
              <a:gd name="connsiteX0" fmla="*/ 556355 w 4025286"/>
              <a:gd name="connsiteY0" fmla="*/ 1735989 h 1858518"/>
              <a:gd name="connsiteX1" fmla="*/ 18193 w 4025286"/>
              <a:gd name="connsiteY1" fmla="*/ 571558 h 1858518"/>
              <a:gd name="connsiteX2" fmla="*/ 1142143 w 4025286"/>
              <a:gd name="connsiteY2" fmla="*/ 58 h 1858518"/>
              <a:gd name="connsiteX3" fmla="*/ 2266093 w 4025286"/>
              <a:gd name="connsiteY3" fmla="*/ 533458 h 1858518"/>
              <a:gd name="connsiteX4" fmla="*/ 3294793 w 4025286"/>
              <a:gd name="connsiteY4" fmla="*/ 152458 h 1858518"/>
              <a:gd name="connsiteX5" fmla="*/ 4018693 w 4025286"/>
              <a:gd name="connsiteY5" fmla="*/ 914458 h 1858518"/>
              <a:gd name="connsiteX6" fmla="*/ 2875693 w 4025286"/>
              <a:gd name="connsiteY6" fmla="*/ 1524058 h 1858518"/>
              <a:gd name="connsiteX7" fmla="*/ 2208943 w 4025286"/>
              <a:gd name="connsiteY7" fmla="*/ 1771708 h 1858518"/>
              <a:gd name="connsiteX8" fmla="*/ 1446943 w 4025286"/>
              <a:gd name="connsiteY8" fmla="*/ 1771708 h 1858518"/>
              <a:gd name="connsiteX9" fmla="*/ 544529 w 4025286"/>
              <a:gd name="connsiteY9" fmla="*/ 1709796 h 1858518"/>
              <a:gd name="connsiteX0" fmla="*/ 545582 w 4026420"/>
              <a:gd name="connsiteY0" fmla="*/ 1707414 h 1858518"/>
              <a:gd name="connsiteX1" fmla="*/ 19327 w 4026420"/>
              <a:gd name="connsiteY1" fmla="*/ 571558 h 1858518"/>
              <a:gd name="connsiteX2" fmla="*/ 1143277 w 4026420"/>
              <a:gd name="connsiteY2" fmla="*/ 58 h 1858518"/>
              <a:gd name="connsiteX3" fmla="*/ 2267227 w 4026420"/>
              <a:gd name="connsiteY3" fmla="*/ 533458 h 1858518"/>
              <a:gd name="connsiteX4" fmla="*/ 3295927 w 4026420"/>
              <a:gd name="connsiteY4" fmla="*/ 152458 h 1858518"/>
              <a:gd name="connsiteX5" fmla="*/ 4019827 w 4026420"/>
              <a:gd name="connsiteY5" fmla="*/ 914458 h 1858518"/>
              <a:gd name="connsiteX6" fmla="*/ 2876827 w 4026420"/>
              <a:gd name="connsiteY6" fmla="*/ 1524058 h 1858518"/>
              <a:gd name="connsiteX7" fmla="*/ 2210077 w 4026420"/>
              <a:gd name="connsiteY7" fmla="*/ 1771708 h 1858518"/>
              <a:gd name="connsiteX8" fmla="*/ 1448077 w 4026420"/>
              <a:gd name="connsiteY8" fmla="*/ 1771708 h 1858518"/>
              <a:gd name="connsiteX9" fmla="*/ 545663 w 4026420"/>
              <a:gd name="connsiteY9" fmla="*/ 1709796 h 1858518"/>
              <a:gd name="connsiteX0" fmla="*/ 545582 w 4026420"/>
              <a:gd name="connsiteY0" fmla="*/ 1707414 h 1852088"/>
              <a:gd name="connsiteX1" fmla="*/ 19327 w 4026420"/>
              <a:gd name="connsiteY1" fmla="*/ 571558 h 1852088"/>
              <a:gd name="connsiteX2" fmla="*/ 1143277 w 4026420"/>
              <a:gd name="connsiteY2" fmla="*/ 58 h 1852088"/>
              <a:gd name="connsiteX3" fmla="*/ 2267227 w 4026420"/>
              <a:gd name="connsiteY3" fmla="*/ 533458 h 1852088"/>
              <a:gd name="connsiteX4" fmla="*/ 3295927 w 4026420"/>
              <a:gd name="connsiteY4" fmla="*/ 152458 h 1852088"/>
              <a:gd name="connsiteX5" fmla="*/ 4019827 w 4026420"/>
              <a:gd name="connsiteY5" fmla="*/ 914458 h 1852088"/>
              <a:gd name="connsiteX6" fmla="*/ 2876827 w 4026420"/>
              <a:gd name="connsiteY6" fmla="*/ 1524058 h 1852088"/>
              <a:gd name="connsiteX7" fmla="*/ 2210077 w 4026420"/>
              <a:gd name="connsiteY7" fmla="*/ 1771708 h 1852088"/>
              <a:gd name="connsiteX8" fmla="*/ 1448077 w 4026420"/>
              <a:gd name="connsiteY8" fmla="*/ 1771708 h 1852088"/>
              <a:gd name="connsiteX9" fmla="*/ 540901 w 4026420"/>
              <a:gd name="connsiteY9" fmla="*/ 1700271 h 1852088"/>
              <a:gd name="connsiteX0" fmla="*/ 545582 w 4026420"/>
              <a:gd name="connsiteY0" fmla="*/ 1707414 h 2039022"/>
              <a:gd name="connsiteX1" fmla="*/ 19327 w 4026420"/>
              <a:gd name="connsiteY1" fmla="*/ 571558 h 2039022"/>
              <a:gd name="connsiteX2" fmla="*/ 1143277 w 4026420"/>
              <a:gd name="connsiteY2" fmla="*/ 58 h 2039022"/>
              <a:gd name="connsiteX3" fmla="*/ 2267227 w 4026420"/>
              <a:gd name="connsiteY3" fmla="*/ 533458 h 2039022"/>
              <a:gd name="connsiteX4" fmla="*/ 3295927 w 4026420"/>
              <a:gd name="connsiteY4" fmla="*/ 152458 h 2039022"/>
              <a:gd name="connsiteX5" fmla="*/ 4019827 w 4026420"/>
              <a:gd name="connsiteY5" fmla="*/ 914458 h 2039022"/>
              <a:gd name="connsiteX6" fmla="*/ 2876827 w 4026420"/>
              <a:gd name="connsiteY6" fmla="*/ 1524058 h 2039022"/>
              <a:gd name="connsiteX7" fmla="*/ 2287569 w 4026420"/>
              <a:gd name="connsiteY7" fmla="*/ 2035179 h 2039022"/>
              <a:gd name="connsiteX8" fmla="*/ 1448077 w 4026420"/>
              <a:gd name="connsiteY8" fmla="*/ 1771708 h 2039022"/>
              <a:gd name="connsiteX9" fmla="*/ 540901 w 4026420"/>
              <a:gd name="connsiteY9" fmla="*/ 1700271 h 2039022"/>
              <a:gd name="connsiteX0" fmla="*/ 545582 w 4026420"/>
              <a:gd name="connsiteY0" fmla="*/ 1711696 h 2043304"/>
              <a:gd name="connsiteX1" fmla="*/ 19327 w 4026420"/>
              <a:gd name="connsiteY1" fmla="*/ 575840 h 2043304"/>
              <a:gd name="connsiteX2" fmla="*/ 1143277 w 4026420"/>
              <a:gd name="connsiteY2" fmla="*/ 4340 h 2043304"/>
              <a:gd name="connsiteX3" fmla="*/ 2267227 w 4026420"/>
              <a:gd name="connsiteY3" fmla="*/ 305266 h 2043304"/>
              <a:gd name="connsiteX4" fmla="*/ 3295927 w 4026420"/>
              <a:gd name="connsiteY4" fmla="*/ 156740 h 2043304"/>
              <a:gd name="connsiteX5" fmla="*/ 4019827 w 4026420"/>
              <a:gd name="connsiteY5" fmla="*/ 918740 h 2043304"/>
              <a:gd name="connsiteX6" fmla="*/ 2876827 w 4026420"/>
              <a:gd name="connsiteY6" fmla="*/ 1528340 h 2043304"/>
              <a:gd name="connsiteX7" fmla="*/ 2287569 w 4026420"/>
              <a:gd name="connsiteY7" fmla="*/ 2039461 h 2043304"/>
              <a:gd name="connsiteX8" fmla="*/ 1448077 w 4026420"/>
              <a:gd name="connsiteY8" fmla="*/ 1775990 h 2043304"/>
              <a:gd name="connsiteX9" fmla="*/ 540901 w 4026420"/>
              <a:gd name="connsiteY9" fmla="*/ 1704553 h 2043304"/>
              <a:gd name="connsiteX0" fmla="*/ 228842 w 3709680"/>
              <a:gd name="connsiteY0" fmla="*/ 1714119 h 2045727"/>
              <a:gd name="connsiteX1" fmla="*/ 90045 w 3709680"/>
              <a:gd name="connsiteY1" fmla="*/ 655755 h 2045727"/>
              <a:gd name="connsiteX2" fmla="*/ 826537 w 3709680"/>
              <a:gd name="connsiteY2" fmla="*/ 6763 h 2045727"/>
              <a:gd name="connsiteX3" fmla="*/ 1950487 w 3709680"/>
              <a:gd name="connsiteY3" fmla="*/ 307689 h 2045727"/>
              <a:gd name="connsiteX4" fmla="*/ 2979187 w 3709680"/>
              <a:gd name="connsiteY4" fmla="*/ 159163 h 2045727"/>
              <a:gd name="connsiteX5" fmla="*/ 3703087 w 3709680"/>
              <a:gd name="connsiteY5" fmla="*/ 921163 h 2045727"/>
              <a:gd name="connsiteX6" fmla="*/ 2560087 w 3709680"/>
              <a:gd name="connsiteY6" fmla="*/ 1530763 h 2045727"/>
              <a:gd name="connsiteX7" fmla="*/ 1970829 w 3709680"/>
              <a:gd name="connsiteY7" fmla="*/ 2041884 h 2045727"/>
              <a:gd name="connsiteX8" fmla="*/ 1131337 w 3709680"/>
              <a:gd name="connsiteY8" fmla="*/ 1778413 h 2045727"/>
              <a:gd name="connsiteX9" fmla="*/ 224161 w 3709680"/>
              <a:gd name="connsiteY9" fmla="*/ 1706976 h 2045727"/>
              <a:gd name="connsiteX0" fmla="*/ 228842 w 3420297"/>
              <a:gd name="connsiteY0" fmla="*/ 1714119 h 2045727"/>
              <a:gd name="connsiteX1" fmla="*/ 90045 w 3420297"/>
              <a:gd name="connsiteY1" fmla="*/ 655755 h 2045727"/>
              <a:gd name="connsiteX2" fmla="*/ 826537 w 3420297"/>
              <a:gd name="connsiteY2" fmla="*/ 6763 h 2045727"/>
              <a:gd name="connsiteX3" fmla="*/ 1950487 w 3420297"/>
              <a:gd name="connsiteY3" fmla="*/ 307689 h 2045727"/>
              <a:gd name="connsiteX4" fmla="*/ 2979187 w 3420297"/>
              <a:gd name="connsiteY4" fmla="*/ 159163 h 2045727"/>
              <a:gd name="connsiteX5" fmla="*/ 3408620 w 3420297"/>
              <a:gd name="connsiteY5" fmla="*/ 921163 h 2045727"/>
              <a:gd name="connsiteX6" fmla="*/ 2560087 w 3420297"/>
              <a:gd name="connsiteY6" fmla="*/ 1530763 h 2045727"/>
              <a:gd name="connsiteX7" fmla="*/ 1970829 w 3420297"/>
              <a:gd name="connsiteY7" fmla="*/ 2041884 h 2045727"/>
              <a:gd name="connsiteX8" fmla="*/ 1131337 w 3420297"/>
              <a:gd name="connsiteY8" fmla="*/ 1778413 h 2045727"/>
              <a:gd name="connsiteX9" fmla="*/ 224161 w 3420297"/>
              <a:gd name="connsiteY9" fmla="*/ 1706976 h 20457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420297" h="2045727">
                <a:moveTo>
                  <a:pt x="228842" y="1714119"/>
                </a:moveTo>
                <a:cubicBezTo>
                  <a:pt x="-95008" y="1277556"/>
                  <a:pt x="-9571" y="940314"/>
                  <a:pt x="90045" y="655755"/>
                </a:cubicBezTo>
                <a:cubicBezTo>
                  <a:pt x="189661" y="371196"/>
                  <a:pt x="516463" y="64774"/>
                  <a:pt x="826537" y="6763"/>
                </a:cubicBezTo>
                <a:cubicBezTo>
                  <a:pt x="1136611" y="-51248"/>
                  <a:pt x="1591712" y="282289"/>
                  <a:pt x="1950487" y="307689"/>
                </a:cubicBezTo>
                <a:cubicBezTo>
                  <a:pt x="2309262" y="333089"/>
                  <a:pt x="2736165" y="56917"/>
                  <a:pt x="2979187" y="159163"/>
                </a:cubicBezTo>
                <a:cubicBezTo>
                  <a:pt x="3222209" y="261409"/>
                  <a:pt x="3478470" y="692563"/>
                  <a:pt x="3408620" y="921163"/>
                </a:cubicBezTo>
                <a:cubicBezTo>
                  <a:pt x="3338770" y="1149763"/>
                  <a:pt x="2799719" y="1343976"/>
                  <a:pt x="2560087" y="1530763"/>
                </a:cubicBezTo>
                <a:cubicBezTo>
                  <a:pt x="2320455" y="1717550"/>
                  <a:pt x="2208954" y="2000609"/>
                  <a:pt x="1970829" y="2041884"/>
                </a:cubicBezTo>
                <a:cubicBezTo>
                  <a:pt x="1732704" y="2083159"/>
                  <a:pt x="1131337" y="1778413"/>
                  <a:pt x="1131337" y="1778413"/>
                </a:cubicBezTo>
                <a:cubicBezTo>
                  <a:pt x="836882" y="1764126"/>
                  <a:pt x="444797" y="2009394"/>
                  <a:pt x="224161" y="1706976"/>
                </a:cubicBezTo>
              </a:path>
            </a:pathLst>
          </a:custGeom>
          <a:noFill/>
          <a:ln w="762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2738092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2CABE6-ABC5-0412-D37C-1CEC3A53C7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E20848C-570C-6109-38B5-B23566A4F4E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D940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52EC0F8-235D-9D1B-F251-F7EEF2CE2E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2762499">
            <a:off x="9070806" y="-852550"/>
            <a:ext cx="610927" cy="746689"/>
          </a:xfrm>
          <a:prstGeom prst="rect">
            <a:avLst/>
          </a:prstGeom>
        </p:spPr>
      </p:pic>
      <p:sp>
        <p:nvSpPr>
          <p:cNvPr id="6" name="Freeform: Shape 5">
            <a:extLst>
              <a:ext uri="{FF2B5EF4-FFF2-40B4-BE49-F238E27FC236}">
                <a16:creationId xmlns:a16="http://schemas.microsoft.com/office/drawing/2014/main" id="{0DD77319-EA68-D37B-531B-9744E58DEA12}"/>
              </a:ext>
            </a:extLst>
          </p:cNvPr>
          <p:cNvSpPr/>
          <p:nvPr/>
        </p:nvSpPr>
        <p:spPr>
          <a:xfrm>
            <a:off x="4156274" y="2653763"/>
            <a:ext cx="3040997" cy="1915747"/>
          </a:xfrm>
          <a:custGeom>
            <a:avLst/>
            <a:gdLst>
              <a:gd name="connsiteX0" fmla="*/ 569360 w 4024003"/>
              <a:gd name="connsiteY0" fmla="*/ 1733608 h 1790052"/>
              <a:gd name="connsiteX1" fmla="*/ 16910 w 4024003"/>
              <a:gd name="connsiteY1" fmla="*/ 571558 h 1790052"/>
              <a:gd name="connsiteX2" fmla="*/ 1140860 w 4024003"/>
              <a:gd name="connsiteY2" fmla="*/ 58 h 1790052"/>
              <a:gd name="connsiteX3" fmla="*/ 2264810 w 4024003"/>
              <a:gd name="connsiteY3" fmla="*/ 533458 h 1790052"/>
              <a:gd name="connsiteX4" fmla="*/ 3293510 w 4024003"/>
              <a:gd name="connsiteY4" fmla="*/ 152458 h 1790052"/>
              <a:gd name="connsiteX5" fmla="*/ 4017410 w 4024003"/>
              <a:gd name="connsiteY5" fmla="*/ 914458 h 1790052"/>
              <a:gd name="connsiteX6" fmla="*/ 2874410 w 4024003"/>
              <a:gd name="connsiteY6" fmla="*/ 1524058 h 1790052"/>
              <a:gd name="connsiteX7" fmla="*/ 2207660 w 4024003"/>
              <a:gd name="connsiteY7" fmla="*/ 1771708 h 1790052"/>
              <a:gd name="connsiteX8" fmla="*/ 1445660 w 4024003"/>
              <a:gd name="connsiteY8" fmla="*/ 1771708 h 1790052"/>
              <a:gd name="connsiteX9" fmla="*/ 1445660 w 4024003"/>
              <a:gd name="connsiteY9" fmla="*/ 1771708 h 1790052"/>
              <a:gd name="connsiteX0" fmla="*/ 569360 w 4024003"/>
              <a:gd name="connsiteY0" fmla="*/ 1733608 h 1790052"/>
              <a:gd name="connsiteX1" fmla="*/ 16910 w 4024003"/>
              <a:gd name="connsiteY1" fmla="*/ 571558 h 1790052"/>
              <a:gd name="connsiteX2" fmla="*/ 1140860 w 4024003"/>
              <a:gd name="connsiteY2" fmla="*/ 58 h 1790052"/>
              <a:gd name="connsiteX3" fmla="*/ 2264810 w 4024003"/>
              <a:gd name="connsiteY3" fmla="*/ 533458 h 1790052"/>
              <a:gd name="connsiteX4" fmla="*/ 3293510 w 4024003"/>
              <a:gd name="connsiteY4" fmla="*/ 152458 h 1790052"/>
              <a:gd name="connsiteX5" fmla="*/ 4017410 w 4024003"/>
              <a:gd name="connsiteY5" fmla="*/ 914458 h 1790052"/>
              <a:gd name="connsiteX6" fmla="*/ 2874410 w 4024003"/>
              <a:gd name="connsiteY6" fmla="*/ 1524058 h 1790052"/>
              <a:gd name="connsiteX7" fmla="*/ 2207660 w 4024003"/>
              <a:gd name="connsiteY7" fmla="*/ 1771708 h 1790052"/>
              <a:gd name="connsiteX8" fmla="*/ 1445660 w 4024003"/>
              <a:gd name="connsiteY8" fmla="*/ 1771708 h 1790052"/>
              <a:gd name="connsiteX9" fmla="*/ 593253 w 4024003"/>
              <a:gd name="connsiteY9" fmla="*/ 1771708 h 1790052"/>
              <a:gd name="connsiteX0" fmla="*/ 569360 w 4024003"/>
              <a:gd name="connsiteY0" fmla="*/ 1733608 h 1790052"/>
              <a:gd name="connsiteX1" fmla="*/ 16910 w 4024003"/>
              <a:gd name="connsiteY1" fmla="*/ 571558 h 1790052"/>
              <a:gd name="connsiteX2" fmla="*/ 1140860 w 4024003"/>
              <a:gd name="connsiteY2" fmla="*/ 58 h 1790052"/>
              <a:gd name="connsiteX3" fmla="*/ 2264810 w 4024003"/>
              <a:gd name="connsiteY3" fmla="*/ 533458 h 1790052"/>
              <a:gd name="connsiteX4" fmla="*/ 3293510 w 4024003"/>
              <a:gd name="connsiteY4" fmla="*/ 152458 h 1790052"/>
              <a:gd name="connsiteX5" fmla="*/ 4017410 w 4024003"/>
              <a:gd name="connsiteY5" fmla="*/ 914458 h 1790052"/>
              <a:gd name="connsiteX6" fmla="*/ 2874410 w 4024003"/>
              <a:gd name="connsiteY6" fmla="*/ 1524058 h 1790052"/>
              <a:gd name="connsiteX7" fmla="*/ 2207660 w 4024003"/>
              <a:gd name="connsiteY7" fmla="*/ 1771708 h 1790052"/>
              <a:gd name="connsiteX8" fmla="*/ 1445660 w 4024003"/>
              <a:gd name="connsiteY8" fmla="*/ 1771708 h 1790052"/>
              <a:gd name="connsiteX9" fmla="*/ 562296 w 4024003"/>
              <a:gd name="connsiteY9" fmla="*/ 1728846 h 1790052"/>
              <a:gd name="connsiteX0" fmla="*/ 569360 w 4024003"/>
              <a:gd name="connsiteY0" fmla="*/ 1733608 h 1790052"/>
              <a:gd name="connsiteX1" fmla="*/ 16910 w 4024003"/>
              <a:gd name="connsiteY1" fmla="*/ 571558 h 1790052"/>
              <a:gd name="connsiteX2" fmla="*/ 1140860 w 4024003"/>
              <a:gd name="connsiteY2" fmla="*/ 58 h 1790052"/>
              <a:gd name="connsiteX3" fmla="*/ 2264810 w 4024003"/>
              <a:gd name="connsiteY3" fmla="*/ 533458 h 1790052"/>
              <a:gd name="connsiteX4" fmla="*/ 3293510 w 4024003"/>
              <a:gd name="connsiteY4" fmla="*/ 152458 h 1790052"/>
              <a:gd name="connsiteX5" fmla="*/ 4017410 w 4024003"/>
              <a:gd name="connsiteY5" fmla="*/ 914458 h 1790052"/>
              <a:gd name="connsiteX6" fmla="*/ 2874410 w 4024003"/>
              <a:gd name="connsiteY6" fmla="*/ 1524058 h 1790052"/>
              <a:gd name="connsiteX7" fmla="*/ 2207660 w 4024003"/>
              <a:gd name="connsiteY7" fmla="*/ 1771708 h 1790052"/>
              <a:gd name="connsiteX8" fmla="*/ 1445660 w 4024003"/>
              <a:gd name="connsiteY8" fmla="*/ 1771708 h 1790052"/>
              <a:gd name="connsiteX9" fmla="*/ 562296 w 4024003"/>
              <a:gd name="connsiteY9" fmla="*/ 1728846 h 1790052"/>
              <a:gd name="connsiteX0" fmla="*/ 569360 w 4024003"/>
              <a:gd name="connsiteY0" fmla="*/ 1733608 h 1790052"/>
              <a:gd name="connsiteX1" fmla="*/ 16910 w 4024003"/>
              <a:gd name="connsiteY1" fmla="*/ 571558 h 1790052"/>
              <a:gd name="connsiteX2" fmla="*/ 1140860 w 4024003"/>
              <a:gd name="connsiteY2" fmla="*/ 58 h 1790052"/>
              <a:gd name="connsiteX3" fmla="*/ 2264810 w 4024003"/>
              <a:gd name="connsiteY3" fmla="*/ 533458 h 1790052"/>
              <a:gd name="connsiteX4" fmla="*/ 3293510 w 4024003"/>
              <a:gd name="connsiteY4" fmla="*/ 152458 h 1790052"/>
              <a:gd name="connsiteX5" fmla="*/ 4017410 w 4024003"/>
              <a:gd name="connsiteY5" fmla="*/ 914458 h 1790052"/>
              <a:gd name="connsiteX6" fmla="*/ 2874410 w 4024003"/>
              <a:gd name="connsiteY6" fmla="*/ 1524058 h 1790052"/>
              <a:gd name="connsiteX7" fmla="*/ 2207660 w 4024003"/>
              <a:gd name="connsiteY7" fmla="*/ 1771708 h 1790052"/>
              <a:gd name="connsiteX8" fmla="*/ 1445660 w 4024003"/>
              <a:gd name="connsiteY8" fmla="*/ 1771708 h 1790052"/>
              <a:gd name="connsiteX9" fmla="*/ 543246 w 4024003"/>
              <a:gd name="connsiteY9" fmla="*/ 1709796 h 1790052"/>
              <a:gd name="connsiteX0" fmla="*/ 569360 w 4024003"/>
              <a:gd name="connsiteY0" fmla="*/ 1733608 h 1830394"/>
              <a:gd name="connsiteX1" fmla="*/ 16910 w 4024003"/>
              <a:gd name="connsiteY1" fmla="*/ 571558 h 1830394"/>
              <a:gd name="connsiteX2" fmla="*/ 1140860 w 4024003"/>
              <a:gd name="connsiteY2" fmla="*/ 58 h 1830394"/>
              <a:gd name="connsiteX3" fmla="*/ 2264810 w 4024003"/>
              <a:gd name="connsiteY3" fmla="*/ 533458 h 1830394"/>
              <a:gd name="connsiteX4" fmla="*/ 3293510 w 4024003"/>
              <a:gd name="connsiteY4" fmla="*/ 152458 h 1830394"/>
              <a:gd name="connsiteX5" fmla="*/ 4017410 w 4024003"/>
              <a:gd name="connsiteY5" fmla="*/ 914458 h 1830394"/>
              <a:gd name="connsiteX6" fmla="*/ 2874410 w 4024003"/>
              <a:gd name="connsiteY6" fmla="*/ 1524058 h 1830394"/>
              <a:gd name="connsiteX7" fmla="*/ 2207660 w 4024003"/>
              <a:gd name="connsiteY7" fmla="*/ 1771708 h 1830394"/>
              <a:gd name="connsiteX8" fmla="*/ 1445660 w 4024003"/>
              <a:gd name="connsiteY8" fmla="*/ 1771708 h 1830394"/>
              <a:gd name="connsiteX9" fmla="*/ 543246 w 4024003"/>
              <a:gd name="connsiteY9" fmla="*/ 1709796 h 1830394"/>
              <a:gd name="connsiteX0" fmla="*/ 569360 w 4024003"/>
              <a:gd name="connsiteY0" fmla="*/ 1733608 h 1858518"/>
              <a:gd name="connsiteX1" fmla="*/ 16910 w 4024003"/>
              <a:gd name="connsiteY1" fmla="*/ 571558 h 1858518"/>
              <a:gd name="connsiteX2" fmla="*/ 1140860 w 4024003"/>
              <a:gd name="connsiteY2" fmla="*/ 58 h 1858518"/>
              <a:gd name="connsiteX3" fmla="*/ 2264810 w 4024003"/>
              <a:gd name="connsiteY3" fmla="*/ 533458 h 1858518"/>
              <a:gd name="connsiteX4" fmla="*/ 3293510 w 4024003"/>
              <a:gd name="connsiteY4" fmla="*/ 152458 h 1858518"/>
              <a:gd name="connsiteX5" fmla="*/ 4017410 w 4024003"/>
              <a:gd name="connsiteY5" fmla="*/ 914458 h 1858518"/>
              <a:gd name="connsiteX6" fmla="*/ 2874410 w 4024003"/>
              <a:gd name="connsiteY6" fmla="*/ 1524058 h 1858518"/>
              <a:gd name="connsiteX7" fmla="*/ 2207660 w 4024003"/>
              <a:gd name="connsiteY7" fmla="*/ 1771708 h 1858518"/>
              <a:gd name="connsiteX8" fmla="*/ 1445660 w 4024003"/>
              <a:gd name="connsiteY8" fmla="*/ 1771708 h 1858518"/>
              <a:gd name="connsiteX9" fmla="*/ 543246 w 4024003"/>
              <a:gd name="connsiteY9" fmla="*/ 1709796 h 1858518"/>
              <a:gd name="connsiteX0" fmla="*/ 556355 w 4025286"/>
              <a:gd name="connsiteY0" fmla="*/ 1740751 h 1858518"/>
              <a:gd name="connsiteX1" fmla="*/ 18193 w 4025286"/>
              <a:gd name="connsiteY1" fmla="*/ 571558 h 1858518"/>
              <a:gd name="connsiteX2" fmla="*/ 1142143 w 4025286"/>
              <a:gd name="connsiteY2" fmla="*/ 58 h 1858518"/>
              <a:gd name="connsiteX3" fmla="*/ 2266093 w 4025286"/>
              <a:gd name="connsiteY3" fmla="*/ 533458 h 1858518"/>
              <a:gd name="connsiteX4" fmla="*/ 3294793 w 4025286"/>
              <a:gd name="connsiteY4" fmla="*/ 152458 h 1858518"/>
              <a:gd name="connsiteX5" fmla="*/ 4018693 w 4025286"/>
              <a:gd name="connsiteY5" fmla="*/ 914458 h 1858518"/>
              <a:gd name="connsiteX6" fmla="*/ 2875693 w 4025286"/>
              <a:gd name="connsiteY6" fmla="*/ 1524058 h 1858518"/>
              <a:gd name="connsiteX7" fmla="*/ 2208943 w 4025286"/>
              <a:gd name="connsiteY7" fmla="*/ 1771708 h 1858518"/>
              <a:gd name="connsiteX8" fmla="*/ 1446943 w 4025286"/>
              <a:gd name="connsiteY8" fmla="*/ 1771708 h 1858518"/>
              <a:gd name="connsiteX9" fmla="*/ 544529 w 4025286"/>
              <a:gd name="connsiteY9" fmla="*/ 1709796 h 1858518"/>
              <a:gd name="connsiteX0" fmla="*/ 565017 w 4024423"/>
              <a:gd name="connsiteY0" fmla="*/ 1731226 h 1858518"/>
              <a:gd name="connsiteX1" fmla="*/ 17330 w 4024423"/>
              <a:gd name="connsiteY1" fmla="*/ 571558 h 1858518"/>
              <a:gd name="connsiteX2" fmla="*/ 1141280 w 4024423"/>
              <a:gd name="connsiteY2" fmla="*/ 58 h 1858518"/>
              <a:gd name="connsiteX3" fmla="*/ 2265230 w 4024423"/>
              <a:gd name="connsiteY3" fmla="*/ 533458 h 1858518"/>
              <a:gd name="connsiteX4" fmla="*/ 3293930 w 4024423"/>
              <a:gd name="connsiteY4" fmla="*/ 152458 h 1858518"/>
              <a:gd name="connsiteX5" fmla="*/ 4017830 w 4024423"/>
              <a:gd name="connsiteY5" fmla="*/ 914458 h 1858518"/>
              <a:gd name="connsiteX6" fmla="*/ 2874830 w 4024423"/>
              <a:gd name="connsiteY6" fmla="*/ 1524058 h 1858518"/>
              <a:gd name="connsiteX7" fmla="*/ 2208080 w 4024423"/>
              <a:gd name="connsiteY7" fmla="*/ 1771708 h 1858518"/>
              <a:gd name="connsiteX8" fmla="*/ 1446080 w 4024423"/>
              <a:gd name="connsiteY8" fmla="*/ 1771708 h 1858518"/>
              <a:gd name="connsiteX9" fmla="*/ 543666 w 4024423"/>
              <a:gd name="connsiteY9" fmla="*/ 1709796 h 1858518"/>
              <a:gd name="connsiteX0" fmla="*/ 556355 w 4025286"/>
              <a:gd name="connsiteY0" fmla="*/ 1735989 h 1858518"/>
              <a:gd name="connsiteX1" fmla="*/ 18193 w 4025286"/>
              <a:gd name="connsiteY1" fmla="*/ 571558 h 1858518"/>
              <a:gd name="connsiteX2" fmla="*/ 1142143 w 4025286"/>
              <a:gd name="connsiteY2" fmla="*/ 58 h 1858518"/>
              <a:gd name="connsiteX3" fmla="*/ 2266093 w 4025286"/>
              <a:gd name="connsiteY3" fmla="*/ 533458 h 1858518"/>
              <a:gd name="connsiteX4" fmla="*/ 3294793 w 4025286"/>
              <a:gd name="connsiteY4" fmla="*/ 152458 h 1858518"/>
              <a:gd name="connsiteX5" fmla="*/ 4018693 w 4025286"/>
              <a:gd name="connsiteY5" fmla="*/ 914458 h 1858518"/>
              <a:gd name="connsiteX6" fmla="*/ 2875693 w 4025286"/>
              <a:gd name="connsiteY6" fmla="*/ 1524058 h 1858518"/>
              <a:gd name="connsiteX7" fmla="*/ 2208943 w 4025286"/>
              <a:gd name="connsiteY7" fmla="*/ 1771708 h 1858518"/>
              <a:gd name="connsiteX8" fmla="*/ 1446943 w 4025286"/>
              <a:gd name="connsiteY8" fmla="*/ 1771708 h 1858518"/>
              <a:gd name="connsiteX9" fmla="*/ 544529 w 4025286"/>
              <a:gd name="connsiteY9" fmla="*/ 1709796 h 1858518"/>
              <a:gd name="connsiteX0" fmla="*/ 545582 w 4026420"/>
              <a:gd name="connsiteY0" fmla="*/ 1707414 h 1858518"/>
              <a:gd name="connsiteX1" fmla="*/ 19327 w 4026420"/>
              <a:gd name="connsiteY1" fmla="*/ 571558 h 1858518"/>
              <a:gd name="connsiteX2" fmla="*/ 1143277 w 4026420"/>
              <a:gd name="connsiteY2" fmla="*/ 58 h 1858518"/>
              <a:gd name="connsiteX3" fmla="*/ 2267227 w 4026420"/>
              <a:gd name="connsiteY3" fmla="*/ 533458 h 1858518"/>
              <a:gd name="connsiteX4" fmla="*/ 3295927 w 4026420"/>
              <a:gd name="connsiteY4" fmla="*/ 152458 h 1858518"/>
              <a:gd name="connsiteX5" fmla="*/ 4019827 w 4026420"/>
              <a:gd name="connsiteY5" fmla="*/ 914458 h 1858518"/>
              <a:gd name="connsiteX6" fmla="*/ 2876827 w 4026420"/>
              <a:gd name="connsiteY6" fmla="*/ 1524058 h 1858518"/>
              <a:gd name="connsiteX7" fmla="*/ 2210077 w 4026420"/>
              <a:gd name="connsiteY7" fmla="*/ 1771708 h 1858518"/>
              <a:gd name="connsiteX8" fmla="*/ 1448077 w 4026420"/>
              <a:gd name="connsiteY8" fmla="*/ 1771708 h 1858518"/>
              <a:gd name="connsiteX9" fmla="*/ 545663 w 4026420"/>
              <a:gd name="connsiteY9" fmla="*/ 1709796 h 1858518"/>
              <a:gd name="connsiteX0" fmla="*/ 545582 w 4026420"/>
              <a:gd name="connsiteY0" fmla="*/ 1707414 h 1852088"/>
              <a:gd name="connsiteX1" fmla="*/ 19327 w 4026420"/>
              <a:gd name="connsiteY1" fmla="*/ 571558 h 1852088"/>
              <a:gd name="connsiteX2" fmla="*/ 1143277 w 4026420"/>
              <a:gd name="connsiteY2" fmla="*/ 58 h 1852088"/>
              <a:gd name="connsiteX3" fmla="*/ 2267227 w 4026420"/>
              <a:gd name="connsiteY3" fmla="*/ 533458 h 1852088"/>
              <a:gd name="connsiteX4" fmla="*/ 3295927 w 4026420"/>
              <a:gd name="connsiteY4" fmla="*/ 152458 h 1852088"/>
              <a:gd name="connsiteX5" fmla="*/ 4019827 w 4026420"/>
              <a:gd name="connsiteY5" fmla="*/ 914458 h 1852088"/>
              <a:gd name="connsiteX6" fmla="*/ 2876827 w 4026420"/>
              <a:gd name="connsiteY6" fmla="*/ 1524058 h 1852088"/>
              <a:gd name="connsiteX7" fmla="*/ 2210077 w 4026420"/>
              <a:gd name="connsiteY7" fmla="*/ 1771708 h 1852088"/>
              <a:gd name="connsiteX8" fmla="*/ 1448077 w 4026420"/>
              <a:gd name="connsiteY8" fmla="*/ 1771708 h 1852088"/>
              <a:gd name="connsiteX9" fmla="*/ 540901 w 4026420"/>
              <a:gd name="connsiteY9" fmla="*/ 1700271 h 1852088"/>
              <a:gd name="connsiteX0" fmla="*/ 545582 w 4026420"/>
              <a:gd name="connsiteY0" fmla="*/ 1707414 h 2039022"/>
              <a:gd name="connsiteX1" fmla="*/ 19327 w 4026420"/>
              <a:gd name="connsiteY1" fmla="*/ 571558 h 2039022"/>
              <a:gd name="connsiteX2" fmla="*/ 1143277 w 4026420"/>
              <a:gd name="connsiteY2" fmla="*/ 58 h 2039022"/>
              <a:gd name="connsiteX3" fmla="*/ 2267227 w 4026420"/>
              <a:gd name="connsiteY3" fmla="*/ 533458 h 2039022"/>
              <a:gd name="connsiteX4" fmla="*/ 3295927 w 4026420"/>
              <a:gd name="connsiteY4" fmla="*/ 152458 h 2039022"/>
              <a:gd name="connsiteX5" fmla="*/ 4019827 w 4026420"/>
              <a:gd name="connsiteY5" fmla="*/ 914458 h 2039022"/>
              <a:gd name="connsiteX6" fmla="*/ 2876827 w 4026420"/>
              <a:gd name="connsiteY6" fmla="*/ 1524058 h 2039022"/>
              <a:gd name="connsiteX7" fmla="*/ 2287569 w 4026420"/>
              <a:gd name="connsiteY7" fmla="*/ 2035179 h 2039022"/>
              <a:gd name="connsiteX8" fmla="*/ 1448077 w 4026420"/>
              <a:gd name="connsiteY8" fmla="*/ 1771708 h 2039022"/>
              <a:gd name="connsiteX9" fmla="*/ 540901 w 4026420"/>
              <a:gd name="connsiteY9" fmla="*/ 1700271 h 2039022"/>
              <a:gd name="connsiteX0" fmla="*/ 545582 w 4026420"/>
              <a:gd name="connsiteY0" fmla="*/ 1711696 h 2043304"/>
              <a:gd name="connsiteX1" fmla="*/ 19327 w 4026420"/>
              <a:gd name="connsiteY1" fmla="*/ 575840 h 2043304"/>
              <a:gd name="connsiteX2" fmla="*/ 1143277 w 4026420"/>
              <a:gd name="connsiteY2" fmla="*/ 4340 h 2043304"/>
              <a:gd name="connsiteX3" fmla="*/ 2267227 w 4026420"/>
              <a:gd name="connsiteY3" fmla="*/ 305266 h 2043304"/>
              <a:gd name="connsiteX4" fmla="*/ 3295927 w 4026420"/>
              <a:gd name="connsiteY4" fmla="*/ 156740 h 2043304"/>
              <a:gd name="connsiteX5" fmla="*/ 4019827 w 4026420"/>
              <a:gd name="connsiteY5" fmla="*/ 918740 h 2043304"/>
              <a:gd name="connsiteX6" fmla="*/ 2876827 w 4026420"/>
              <a:gd name="connsiteY6" fmla="*/ 1528340 h 2043304"/>
              <a:gd name="connsiteX7" fmla="*/ 2287569 w 4026420"/>
              <a:gd name="connsiteY7" fmla="*/ 2039461 h 2043304"/>
              <a:gd name="connsiteX8" fmla="*/ 1448077 w 4026420"/>
              <a:gd name="connsiteY8" fmla="*/ 1775990 h 2043304"/>
              <a:gd name="connsiteX9" fmla="*/ 540901 w 4026420"/>
              <a:gd name="connsiteY9" fmla="*/ 1704553 h 2043304"/>
              <a:gd name="connsiteX0" fmla="*/ 228842 w 3709680"/>
              <a:gd name="connsiteY0" fmla="*/ 1714119 h 2045727"/>
              <a:gd name="connsiteX1" fmla="*/ 90045 w 3709680"/>
              <a:gd name="connsiteY1" fmla="*/ 655755 h 2045727"/>
              <a:gd name="connsiteX2" fmla="*/ 826537 w 3709680"/>
              <a:gd name="connsiteY2" fmla="*/ 6763 h 2045727"/>
              <a:gd name="connsiteX3" fmla="*/ 1950487 w 3709680"/>
              <a:gd name="connsiteY3" fmla="*/ 307689 h 2045727"/>
              <a:gd name="connsiteX4" fmla="*/ 2979187 w 3709680"/>
              <a:gd name="connsiteY4" fmla="*/ 159163 h 2045727"/>
              <a:gd name="connsiteX5" fmla="*/ 3703087 w 3709680"/>
              <a:gd name="connsiteY5" fmla="*/ 921163 h 2045727"/>
              <a:gd name="connsiteX6" fmla="*/ 2560087 w 3709680"/>
              <a:gd name="connsiteY6" fmla="*/ 1530763 h 2045727"/>
              <a:gd name="connsiteX7" fmla="*/ 1970829 w 3709680"/>
              <a:gd name="connsiteY7" fmla="*/ 2041884 h 2045727"/>
              <a:gd name="connsiteX8" fmla="*/ 1131337 w 3709680"/>
              <a:gd name="connsiteY8" fmla="*/ 1778413 h 2045727"/>
              <a:gd name="connsiteX9" fmla="*/ 224161 w 3709680"/>
              <a:gd name="connsiteY9" fmla="*/ 1706976 h 2045727"/>
              <a:gd name="connsiteX0" fmla="*/ 228842 w 3420297"/>
              <a:gd name="connsiteY0" fmla="*/ 1714119 h 2045727"/>
              <a:gd name="connsiteX1" fmla="*/ 90045 w 3420297"/>
              <a:gd name="connsiteY1" fmla="*/ 655755 h 2045727"/>
              <a:gd name="connsiteX2" fmla="*/ 826537 w 3420297"/>
              <a:gd name="connsiteY2" fmla="*/ 6763 h 2045727"/>
              <a:gd name="connsiteX3" fmla="*/ 1950487 w 3420297"/>
              <a:gd name="connsiteY3" fmla="*/ 307689 h 2045727"/>
              <a:gd name="connsiteX4" fmla="*/ 2979187 w 3420297"/>
              <a:gd name="connsiteY4" fmla="*/ 159163 h 2045727"/>
              <a:gd name="connsiteX5" fmla="*/ 3408620 w 3420297"/>
              <a:gd name="connsiteY5" fmla="*/ 921163 h 2045727"/>
              <a:gd name="connsiteX6" fmla="*/ 2560087 w 3420297"/>
              <a:gd name="connsiteY6" fmla="*/ 1530763 h 2045727"/>
              <a:gd name="connsiteX7" fmla="*/ 1970829 w 3420297"/>
              <a:gd name="connsiteY7" fmla="*/ 2041884 h 2045727"/>
              <a:gd name="connsiteX8" fmla="*/ 1131337 w 3420297"/>
              <a:gd name="connsiteY8" fmla="*/ 1778413 h 2045727"/>
              <a:gd name="connsiteX9" fmla="*/ 224161 w 3420297"/>
              <a:gd name="connsiteY9" fmla="*/ 1706976 h 2045727"/>
              <a:gd name="connsiteX0" fmla="*/ 228842 w 3410400"/>
              <a:gd name="connsiteY0" fmla="*/ 1714119 h 2042242"/>
              <a:gd name="connsiteX1" fmla="*/ 90045 w 3410400"/>
              <a:gd name="connsiteY1" fmla="*/ 655755 h 2042242"/>
              <a:gd name="connsiteX2" fmla="*/ 826537 w 3410400"/>
              <a:gd name="connsiteY2" fmla="*/ 6763 h 2042242"/>
              <a:gd name="connsiteX3" fmla="*/ 1950487 w 3410400"/>
              <a:gd name="connsiteY3" fmla="*/ 307689 h 2042242"/>
              <a:gd name="connsiteX4" fmla="*/ 2979187 w 3410400"/>
              <a:gd name="connsiteY4" fmla="*/ 159163 h 2042242"/>
              <a:gd name="connsiteX5" fmla="*/ 3408620 w 3410400"/>
              <a:gd name="connsiteY5" fmla="*/ 921163 h 2042242"/>
              <a:gd name="connsiteX6" fmla="*/ 2839057 w 3410400"/>
              <a:gd name="connsiteY6" fmla="*/ 1809732 h 2042242"/>
              <a:gd name="connsiteX7" fmla="*/ 1970829 w 3410400"/>
              <a:gd name="connsiteY7" fmla="*/ 2041884 h 2042242"/>
              <a:gd name="connsiteX8" fmla="*/ 1131337 w 3410400"/>
              <a:gd name="connsiteY8" fmla="*/ 1778413 h 2042242"/>
              <a:gd name="connsiteX9" fmla="*/ 224161 w 3410400"/>
              <a:gd name="connsiteY9" fmla="*/ 1706976 h 2042242"/>
              <a:gd name="connsiteX0" fmla="*/ 228842 w 3032710"/>
              <a:gd name="connsiteY0" fmla="*/ 1714119 h 2042242"/>
              <a:gd name="connsiteX1" fmla="*/ 90045 w 3032710"/>
              <a:gd name="connsiteY1" fmla="*/ 655755 h 2042242"/>
              <a:gd name="connsiteX2" fmla="*/ 826537 w 3032710"/>
              <a:gd name="connsiteY2" fmla="*/ 6763 h 2042242"/>
              <a:gd name="connsiteX3" fmla="*/ 1950487 w 3032710"/>
              <a:gd name="connsiteY3" fmla="*/ 307689 h 2042242"/>
              <a:gd name="connsiteX4" fmla="*/ 2979187 w 3032710"/>
              <a:gd name="connsiteY4" fmla="*/ 159163 h 2042242"/>
              <a:gd name="connsiteX5" fmla="*/ 2881678 w 3032710"/>
              <a:gd name="connsiteY5" fmla="*/ 921163 h 2042242"/>
              <a:gd name="connsiteX6" fmla="*/ 2839057 w 3032710"/>
              <a:gd name="connsiteY6" fmla="*/ 1809732 h 2042242"/>
              <a:gd name="connsiteX7" fmla="*/ 1970829 w 3032710"/>
              <a:gd name="connsiteY7" fmla="*/ 2041884 h 2042242"/>
              <a:gd name="connsiteX8" fmla="*/ 1131337 w 3032710"/>
              <a:gd name="connsiteY8" fmla="*/ 1778413 h 2042242"/>
              <a:gd name="connsiteX9" fmla="*/ 224161 w 3032710"/>
              <a:gd name="connsiteY9" fmla="*/ 1706976 h 2042242"/>
              <a:gd name="connsiteX0" fmla="*/ 237129 w 3040997"/>
              <a:gd name="connsiteY0" fmla="*/ 1587624 h 1915747"/>
              <a:gd name="connsiteX1" fmla="*/ 98332 w 3040997"/>
              <a:gd name="connsiteY1" fmla="*/ 529260 h 1915747"/>
              <a:gd name="connsiteX2" fmla="*/ 958811 w 3040997"/>
              <a:gd name="connsiteY2" fmla="*/ 562193 h 1915747"/>
              <a:gd name="connsiteX3" fmla="*/ 1958774 w 3040997"/>
              <a:gd name="connsiteY3" fmla="*/ 181194 h 1915747"/>
              <a:gd name="connsiteX4" fmla="*/ 2987474 w 3040997"/>
              <a:gd name="connsiteY4" fmla="*/ 32668 h 1915747"/>
              <a:gd name="connsiteX5" fmla="*/ 2889965 w 3040997"/>
              <a:gd name="connsiteY5" fmla="*/ 794668 h 1915747"/>
              <a:gd name="connsiteX6" fmla="*/ 2847344 w 3040997"/>
              <a:gd name="connsiteY6" fmla="*/ 1683237 h 1915747"/>
              <a:gd name="connsiteX7" fmla="*/ 1979116 w 3040997"/>
              <a:gd name="connsiteY7" fmla="*/ 1915389 h 1915747"/>
              <a:gd name="connsiteX8" fmla="*/ 1139624 w 3040997"/>
              <a:gd name="connsiteY8" fmla="*/ 1651918 h 1915747"/>
              <a:gd name="connsiteX9" fmla="*/ 232448 w 3040997"/>
              <a:gd name="connsiteY9" fmla="*/ 1580481 h 19157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040997" h="1915747">
                <a:moveTo>
                  <a:pt x="237129" y="1587624"/>
                </a:moveTo>
                <a:cubicBezTo>
                  <a:pt x="-86721" y="1151061"/>
                  <a:pt x="-21948" y="700165"/>
                  <a:pt x="98332" y="529260"/>
                </a:cubicBezTo>
                <a:cubicBezTo>
                  <a:pt x="218612" y="358355"/>
                  <a:pt x="648737" y="620204"/>
                  <a:pt x="958811" y="562193"/>
                </a:cubicBezTo>
                <a:cubicBezTo>
                  <a:pt x="1268885" y="504182"/>
                  <a:pt x="1620664" y="269448"/>
                  <a:pt x="1958774" y="181194"/>
                </a:cubicBezTo>
                <a:cubicBezTo>
                  <a:pt x="2296885" y="92940"/>
                  <a:pt x="2832276" y="-69578"/>
                  <a:pt x="2987474" y="32668"/>
                </a:cubicBezTo>
                <a:cubicBezTo>
                  <a:pt x="3142673" y="134914"/>
                  <a:pt x="2913320" y="519573"/>
                  <a:pt x="2889965" y="794668"/>
                </a:cubicBezTo>
                <a:cubicBezTo>
                  <a:pt x="2866610" y="1069763"/>
                  <a:pt x="2999152" y="1496450"/>
                  <a:pt x="2847344" y="1683237"/>
                </a:cubicBezTo>
                <a:cubicBezTo>
                  <a:pt x="2695536" y="1870024"/>
                  <a:pt x="2263736" y="1920609"/>
                  <a:pt x="1979116" y="1915389"/>
                </a:cubicBezTo>
                <a:cubicBezTo>
                  <a:pt x="1694496" y="1910169"/>
                  <a:pt x="1139624" y="1651918"/>
                  <a:pt x="1139624" y="1651918"/>
                </a:cubicBezTo>
                <a:cubicBezTo>
                  <a:pt x="845169" y="1637631"/>
                  <a:pt x="453084" y="1882899"/>
                  <a:pt x="232448" y="1580481"/>
                </a:cubicBezTo>
              </a:path>
            </a:pathLst>
          </a:custGeom>
          <a:noFill/>
          <a:ln w="762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30266135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4778A5-54B0-B7BE-766B-1B2759201C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997DAC3-C0AF-2FB3-3B3F-9FE129B4E17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D940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45A9BE9-F6AD-EB4B-211C-BCC5B656EA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2762499">
            <a:off x="9070806" y="-852550"/>
            <a:ext cx="610927" cy="746689"/>
          </a:xfrm>
          <a:prstGeom prst="rect">
            <a:avLst/>
          </a:prstGeom>
        </p:spPr>
      </p:pic>
      <p:sp>
        <p:nvSpPr>
          <p:cNvPr id="6" name="Freeform: Shape 5">
            <a:extLst>
              <a:ext uri="{FF2B5EF4-FFF2-40B4-BE49-F238E27FC236}">
                <a16:creationId xmlns:a16="http://schemas.microsoft.com/office/drawing/2014/main" id="{E1D84DB8-BB9B-D234-0226-09F5BA55AD7C}"/>
              </a:ext>
            </a:extLst>
          </p:cNvPr>
          <p:cNvSpPr/>
          <p:nvPr/>
        </p:nvSpPr>
        <p:spPr>
          <a:xfrm>
            <a:off x="4159398" y="2389392"/>
            <a:ext cx="3647228" cy="2908180"/>
          </a:xfrm>
          <a:custGeom>
            <a:avLst/>
            <a:gdLst>
              <a:gd name="connsiteX0" fmla="*/ 569360 w 4024003"/>
              <a:gd name="connsiteY0" fmla="*/ 1733608 h 1790052"/>
              <a:gd name="connsiteX1" fmla="*/ 16910 w 4024003"/>
              <a:gd name="connsiteY1" fmla="*/ 571558 h 1790052"/>
              <a:gd name="connsiteX2" fmla="*/ 1140860 w 4024003"/>
              <a:gd name="connsiteY2" fmla="*/ 58 h 1790052"/>
              <a:gd name="connsiteX3" fmla="*/ 2264810 w 4024003"/>
              <a:gd name="connsiteY3" fmla="*/ 533458 h 1790052"/>
              <a:gd name="connsiteX4" fmla="*/ 3293510 w 4024003"/>
              <a:gd name="connsiteY4" fmla="*/ 152458 h 1790052"/>
              <a:gd name="connsiteX5" fmla="*/ 4017410 w 4024003"/>
              <a:gd name="connsiteY5" fmla="*/ 914458 h 1790052"/>
              <a:gd name="connsiteX6" fmla="*/ 2874410 w 4024003"/>
              <a:gd name="connsiteY6" fmla="*/ 1524058 h 1790052"/>
              <a:gd name="connsiteX7" fmla="*/ 2207660 w 4024003"/>
              <a:gd name="connsiteY7" fmla="*/ 1771708 h 1790052"/>
              <a:gd name="connsiteX8" fmla="*/ 1445660 w 4024003"/>
              <a:gd name="connsiteY8" fmla="*/ 1771708 h 1790052"/>
              <a:gd name="connsiteX9" fmla="*/ 1445660 w 4024003"/>
              <a:gd name="connsiteY9" fmla="*/ 1771708 h 1790052"/>
              <a:gd name="connsiteX0" fmla="*/ 569360 w 4024003"/>
              <a:gd name="connsiteY0" fmla="*/ 1733608 h 1790052"/>
              <a:gd name="connsiteX1" fmla="*/ 16910 w 4024003"/>
              <a:gd name="connsiteY1" fmla="*/ 571558 h 1790052"/>
              <a:gd name="connsiteX2" fmla="*/ 1140860 w 4024003"/>
              <a:gd name="connsiteY2" fmla="*/ 58 h 1790052"/>
              <a:gd name="connsiteX3" fmla="*/ 2264810 w 4024003"/>
              <a:gd name="connsiteY3" fmla="*/ 533458 h 1790052"/>
              <a:gd name="connsiteX4" fmla="*/ 3293510 w 4024003"/>
              <a:gd name="connsiteY4" fmla="*/ 152458 h 1790052"/>
              <a:gd name="connsiteX5" fmla="*/ 4017410 w 4024003"/>
              <a:gd name="connsiteY5" fmla="*/ 914458 h 1790052"/>
              <a:gd name="connsiteX6" fmla="*/ 2874410 w 4024003"/>
              <a:gd name="connsiteY6" fmla="*/ 1524058 h 1790052"/>
              <a:gd name="connsiteX7" fmla="*/ 2207660 w 4024003"/>
              <a:gd name="connsiteY7" fmla="*/ 1771708 h 1790052"/>
              <a:gd name="connsiteX8" fmla="*/ 1445660 w 4024003"/>
              <a:gd name="connsiteY8" fmla="*/ 1771708 h 1790052"/>
              <a:gd name="connsiteX9" fmla="*/ 593253 w 4024003"/>
              <a:gd name="connsiteY9" fmla="*/ 1771708 h 1790052"/>
              <a:gd name="connsiteX0" fmla="*/ 569360 w 4024003"/>
              <a:gd name="connsiteY0" fmla="*/ 1733608 h 1790052"/>
              <a:gd name="connsiteX1" fmla="*/ 16910 w 4024003"/>
              <a:gd name="connsiteY1" fmla="*/ 571558 h 1790052"/>
              <a:gd name="connsiteX2" fmla="*/ 1140860 w 4024003"/>
              <a:gd name="connsiteY2" fmla="*/ 58 h 1790052"/>
              <a:gd name="connsiteX3" fmla="*/ 2264810 w 4024003"/>
              <a:gd name="connsiteY3" fmla="*/ 533458 h 1790052"/>
              <a:gd name="connsiteX4" fmla="*/ 3293510 w 4024003"/>
              <a:gd name="connsiteY4" fmla="*/ 152458 h 1790052"/>
              <a:gd name="connsiteX5" fmla="*/ 4017410 w 4024003"/>
              <a:gd name="connsiteY5" fmla="*/ 914458 h 1790052"/>
              <a:gd name="connsiteX6" fmla="*/ 2874410 w 4024003"/>
              <a:gd name="connsiteY6" fmla="*/ 1524058 h 1790052"/>
              <a:gd name="connsiteX7" fmla="*/ 2207660 w 4024003"/>
              <a:gd name="connsiteY7" fmla="*/ 1771708 h 1790052"/>
              <a:gd name="connsiteX8" fmla="*/ 1445660 w 4024003"/>
              <a:gd name="connsiteY8" fmla="*/ 1771708 h 1790052"/>
              <a:gd name="connsiteX9" fmla="*/ 562296 w 4024003"/>
              <a:gd name="connsiteY9" fmla="*/ 1728846 h 1790052"/>
              <a:gd name="connsiteX0" fmla="*/ 569360 w 4024003"/>
              <a:gd name="connsiteY0" fmla="*/ 1733608 h 1790052"/>
              <a:gd name="connsiteX1" fmla="*/ 16910 w 4024003"/>
              <a:gd name="connsiteY1" fmla="*/ 571558 h 1790052"/>
              <a:gd name="connsiteX2" fmla="*/ 1140860 w 4024003"/>
              <a:gd name="connsiteY2" fmla="*/ 58 h 1790052"/>
              <a:gd name="connsiteX3" fmla="*/ 2264810 w 4024003"/>
              <a:gd name="connsiteY3" fmla="*/ 533458 h 1790052"/>
              <a:gd name="connsiteX4" fmla="*/ 3293510 w 4024003"/>
              <a:gd name="connsiteY4" fmla="*/ 152458 h 1790052"/>
              <a:gd name="connsiteX5" fmla="*/ 4017410 w 4024003"/>
              <a:gd name="connsiteY5" fmla="*/ 914458 h 1790052"/>
              <a:gd name="connsiteX6" fmla="*/ 2874410 w 4024003"/>
              <a:gd name="connsiteY6" fmla="*/ 1524058 h 1790052"/>
              <a:gd name="connsiteX7" fmla="*/ 2207660 w 4024003"/>
              <a:gd name="connsiteY7" fmla="*/ 1771708 h 1790052"/>
              <a:gd name="connsiteX8" fmla="*/ 1445660 w 4024003"/>
              <a:gd name="connsiteY8" fmla="*/ 1771708 h 1790052"/>
              <a:gd name="connsiteX9" fmla="*/ 562296 w 4024003"/>
              <a:gd name="connsiteY9" fmla="*/ 1728846 h 1790052"/>
              <a:gd name="connsiteX0" fmla="*/ 569360 w 4024003"/>
              <a:gd name="connsiteY0" fmla="*/ 1733608 h 1790052"/>
              <a:gd name="connsiteX1" fmla="*/ 16910 w 4024003"/>
              <a:gd name="connsiteY1" fmla="*/ 571558 h 1790052"/>
              <a:gd name="connsiteX2" fmla="*/ 1140860 w 4024003"/>
              <a:gd name="connsiteY2" fmla="*/ 58 h 1790052"/>
              <a:gd name="connsiteX3" fmla="*/ 2264810 w 4024003"/>
              <a:gd name="connsiteY3" fmla="*/ 533458 h 1790052"/>
              <a:gd name="connsiteX4" fmla="*/ 3293510 w 4024003"/>
              <a:gd name="connsiteY4" fmla="*/ 152458 h 1790052"/>
              <a:gd name="connsiteX5" fmla="*/ 4017410 w 4024003"/>
              <a:gd name="connsiteY5" fmla="*/ 914458 h 1790052"/>
              <a:gd name="connsiteX6" fmla="*/ 2874410 w 4024003"/>
              <a:gd name="connsiteY6" fmla="*/ 1524058 h 1790052"/>
              <a:gd name="connsiteX7" fmla="*/ 2207660 w 4024003"/>
              <a:gd name="connsiteY7" fmla="*/ 1771708 h 1790052"/>
              <a:gd name="connsiteX8" fmla="*/ 1445660 w 4024003"/>
              <a:gd name="connsiteY8" fmla="*/ 1771708 h 1790052"/>
              <a:gd name="connsiteX9" fmla="*/ 543246 w 4024003"/>
              <a:gd name="connsiteY9" fmla="*/ 1709796 h 1790052"/>
              <a:gd name="connsiteX0" fmla="*/ 569360 w 4024003"/>
              <a:gd name="connsiteY0" fmla="*/ 1733608 h 1830394"/>
              <a:gd name="connsiteX1" fmla="*/ 16910 w 4024003"/>
              <a:gd name="connsiteY1" fmla="*/ 571558 h 1830394"/>
              <a:gd name="connsiteX2" fmla="*/ 1140860 w 4024003"/>
              <a:gd name="connsiteY2" fmla="*/ 58 h 1830394"/>
              <a:gd name="connsiteX3" fmla="*/ 2264810 w 4024003"/>
              <a:gd name="connsiteY3" fmla="*/ 533458 h 1830394"/>
              <a:gd name="connsiteX4" fmla="*/ 3293510 w 4024003"/>
              <a:gd name="connsiteY4" fmla="*/ 152458 h 1830394"/>
              <a:gd name="connsiteX5" fmla="*/ 4017410 w 4024003"/>
              <a:gd name="connsiteY5" fmla="*/ 914458 h 1830394"/>
              <a:gd name="connsiteX6" fmla="*/ 2874410 w 4024003"/>
              <a:gd name="connsiteY6" fmla="*/ 1524058 h 1830394"/>
              <a:gd name="connsiteX7" fmla="*/ 2207660 w 4024003"/>
              <a:gd name="connsiteY7" fmla="*/ 1771708 h 1830394"/>
              <a:gd name="connsiteX8" fmla="*/ 1445660 w 4024003"/>
              <a:gd name="connsiteY8" fmla="*/ 1771708 h 1830394"/>
              <a:gd name="connsiteX9" fmla="*/ 543246 w 4024003"/>
              <a:gd name="connsiteY9" fmla="*/ 1709796 h 1830394"/>
              <a:gd name="connsiteX0" fmla="*/ 569360 w 4024003"/>
              <a:gd name="connsiteY0" fmla="*/ 1733608 h 1858518"/>
              <a:gd name="connsiteX1" fmla="*/ 16910 w 4024003"/>
              <a:gd name="connsiteY1" fmla="*/ 571558 h 1858518"/>
              <a:gd name="connsiteX2" fmla="*/ 1140860 w 4024003"/>
              <a:gd name="connsiteY2" fmla="*/ 58 h 1858518"/>
              <a:gd name="connsiteX3" fmla="*/ 2264810 w 4024003"/>
              <a:gd name="connsiteY3" fmla="*/ 533458 h 1858518"/>
              <a:gd name="connsiteX4" fmla="*/ 3293510 w 4024003"/>
              <a:gd name="connsiteY4" fmla="*/ 152458 h 1858518"/>
              <a:gd name="connsiteX5" fmla="*/ 4017410 w 4024003"/>
              <a:gd name="connsiteY5" fmla="*/ 914458 h 1858518"/>
              <a:gd name="connsiteX6" fmla="*/ 2874410 w 4024003"/>
              <a:gd name="connsiteY6" fmla="*/ 1524058 h 1858518"/>
              <a:gd name="connsiteX7" fmla="*/ 2207660 w 4024003"/>
              <a:gd name="connsiteY7" fmla="*/ 1771708 h 1858518"/>
              <a:gd name="connsiteX8" fmla="*/ 1445660 w 4024003"/>
              <a:gd name="connsiteY8" fmla="*/ 1771708 h 1858518"/>
              <a:gd name="connsiteX9" fmla="*/ 543246 w 4024003"/>
              <a:gd name="connsiteY9" fmla="*/ 1709796 h 1858518"/>
              <a:gd name="connsiteX0" fmla="*/ 556355 w 4025286"/>
              <a:gd name="connsiteY0" fmla="*/ 1740751 h 1858518"/>
              <a:gd name="connsiteX1" fmla="*/ 18193 w 4025286"/>
              <a:gd name="connsiteY1" fmla="*/ 571558 h 1858518"/>
              <a:gd name="connsiteX2" fmla="*/ 1142143 w 4025286"/>
              <a:gd name="connsiteY2" fmla="*/ 58 h 1858518"/>
              <a:gd name="connsiteX3" fmla="*/ 2266093 w 4025286"/>
              <a:gd name="connsiteY3" fmla="*/ 533458 h 1858518"/>
              <a:gd name="connsiteX4" fmla="*/ 3294793 w 4025286"/>
              <a:gd name="connsiteY4" fmla="*/ 152458 h 1858518"/>
              <a:gd name="connsiteX5" fmla="*/ 4018693 w 4025286"/>
              <a:gd name="connsiteY5" fmla="*/ 914458 h 1858518"/>
              <a:gd name="connsiteX6" fmla="*/ 2875693 w 4025286"/>
              <a:gd name="connsiteY6" fmla="*/ 1524058 h 1858518"/>
              <a:gd name="connsiteX7" fmla="*/ 2208943 w 4025286"/>
              <a:gd name="connsiteY7" fmla="*/ 1771708 h 1858518"/>
              <a:gd name="connsiteX8" fmla="*/ 1446943 w 4025286"/>
              <a:gd name="connsiteY8" fmla="*/ 1771708 h 1858518"/>
              <a:gd name="connsiteX9" fmla="*/ 544529 w 4025286"/>
              <a:gd name="connsiteY9" fmla="*/ 1709796 h 1858518"/>
              <a:gd name="connsiteX0" fmla="*/ 565017 w 4024423"/>
              <a:gd name="connsiteY0" fmla="*/ 1731226 h 1858518"/>
              <a:gd name="connsiteX1" fmla="*/ 17330 w 4024423"/>
              <a:gd name="connsiteY1" fmla="*/ 571558 h 1858518"/>
              <a:gd name="connsiteX2" fmla="*/ 1141280 w 4024423"/>
              <a:gd name="connsiteY2" fmla="*/ 58 h 1858518"/>
              <a:gd name="connsiteX3" fmla="*/ 2265230 w 4024423"/>
              <a:gd name="connsiteY3" fmla="*/ 533458 h 1858518"/>
              <a:gd name="connsiteX4" fmla="*/ 3293930 w 4024423"/>
              <a:gd name="connsiteY4" fmla="*/ 152458 h 1858518"/>
              <a:gd name="connsiteX5" fmla="*/ 4017830 w 4024423"/>
              <a:gd name="connsiteY5" fmla="*/ 914458 h 1858518"/>
              <a:gd name="connsiteX6" fmla="*/ 2874830 w 4024423"/>
              <a:gd name="connsiteY6" fmla="*/ 1524058 h 1858518"/>
              <a:gd name="connsiteX7" fmla="*/ 2208080 w 4024423"/>
              <a:gd name="connsiteY7" fmla="*/ 1771708 h 1858518"/>
              <a:gd name="connsiteX8" fmla="*/ 1446080 w 4024423"/>
              <a:gd name="connsiteY8" fmla="*/ 1771708 h 1858518"/>
              <a:gd name="connsiteX9" fmla="*/ 543666 w 4024423"/>
              <a:gd name="connsiteY9" fmla="*/ 1709796 h 1858518"/>
              <a:gd name="connsiteX0" fmla="*/ 556355 w 4025286"/>
              <a:gd name="connsiteY0" fmla="*/ 1735989 h 1858518"/>
              <a:gd name="connsiteX1" fmla="*/ 18193 w 4025286"/>
              <a:gd name="connsiteY1" fmla="*/ 571558 h 1858518"/>
              <a:gd name="connsiteX2" fmla="*/ 1142143 w 4025286"/>
              <a:gd name="connsiteY2" fmla="*/ 58 h 1858518"/>
              <a:gd name="connsiteX3" fmla="*/ 2266093 w 4025286"/>
              <a:gd name="connsiteY3" fmla="*/ 533458 h 1858518"/>
              <a:gd name="connsiteX4" fmla="*/ 3294793 w 4025286"/>
              <a:gd name="connsiteY4" fmla="*/ 152458 h 1858518"/>
              <a:gd name="connsiteX5" fmla="*/ 4018693 w 4025286"/>
              <a:gd name="connsiteY5" fmla="*/ 914458 h 1858518"/>
              <a:gd name="connsiteX6" fmla="*/ 2875693 w 4025286"/>
              <a:gd name="connsiteY6" fmla="*/ 1524058 h 1858518"/>
              <a:gd name="connsiteX7" fmla="*/ 2208943 w 4025286"/>
              <a:gd name="connsiteY7" fmla="*/ 1771708 h 1858518"/>
              <a:gd name="connsiteX8" fmla="*/ 1446943 w 4025286"/>
              <a:gd name="connsiteY8" fmla="*/ 1771708 h 1858518"/>
              <a:gd name="connsiteX9" fmla="*/ 544529 w 4025286"/>
              <a:gd name="connsiteY9" fmla="*/ 1709796 h 1858518"/>
              <a:gd name="connsiteX0" fmla="*/ 545582 w 4026420"/>
              <a:gd name="connsiteY0" fmla="*/ 1707414 h 1858518"/>
              <a:gd name="connsiteX1" fmla="*/ 19327 w 4026420"/>
              <a:gd name="connsiteY1" fmla="*/ 571558 h 1858518"/>
              <a:gd name="connsiteX2" fmla="*/ 1143277 w 4026420"/>
              <a:gd name="connsiteY2" fmla="*/ 58 h 1858518"/>
              <a:gd name="connsiteX3" fmla="*/ 2267227 w 4026420"/>
              <a:gd name="connsiteY3" fmla="*/ 533458 h 1858518"/>
              <a:gd name="connsiteX4" fmla="*/ 3295927 w 4026420"/>
              <a:gd name="connsiteY4" fmla="*/ 152458 h 1858518"/>
              <a:gd name="connsiteX5" fmla="*/ 4019827 w 4026420"/>
              <a:gd name="connsiteY5" fmla="*/ 914458 h 1858518"/>
              <a:gd name="connsiteX6" fmla="*/ 2876827 w 4026420"/>
              <a:gd name="connsiteY6" fmla="*/ 1524058 h 1858518"/>
              <a:gd name="connsiteX7" fmla="*/ 2210077 w 4026420"/>
              <a:gd name="connsiteY7" fmla="*/ 1771708 h 1858518"/>
              <a:gd name="connsiteX8" fmla="*/ 1448077 w 4026420"/>
              <a:gd name="connsiteY8" fmla="*/ 1771708 h 1858518"/>
              <a:gd name="connsiteX9" fmla="*/ 545663 w 4026420"/>
              <a:gd name="connsiteY9" fmla="*/ 1709796 h 1858518"/>
              <a:gd name="connsiteX0" fmla="*/ 545582 w 4026420"/>
              <a:gd name="connsiteY0" fmla="*/ 1707414 h 1852088"/>
              <a:gd name="connsiteX1" fmla="*/ 19327 w 4026420"/>
              <a:gd name="connsiteY1" fmla="*/ 571558 h 1852088"/>
              <a:gd name="connsiteX2" fmla="*/ 1143277 w 4026420"/>
              <a:gd name="connsiteY2" fmla="*/ 58 h 1852088"/>
              <a:gd name="connsiteX3" fmla="*/ 2267227 w 4026420"/>
              <a:gd name="connsiteY3" fmla="*/ 533458 h 1852088"/>
              <a:gd name="connsiteX4" fmla="*/ 3295927 w 4026420"/>
              <a:gd name="connsiteY4" fmla="*/ 152458 h 1852088"/>
              <a:gd name="connsiteX5" fmla="*/ 4019827 w 4026420"/>
              <a:gd name="connsiteY5" fmla="*/ 914458 h 1852088"/>
              <a:gd name="connsiteX6" fmla="*/ 2876827 w 4026420"/>
              <a:gd name="connsiteY6" fmla="*/ 1524058 h 1852088"/>
              <a:gd name="connsiteX7" fmla="*/ 2210077 w 4026420"/>
              <a:gd name="connsiteY7" fmla="*/ 1771708 h 1852088"/>
              <a:gd name="connsiteX8" fmla="*/ 1448077 w 4026420"/>
              <a:gd name="connsiteY8" fmla="*/ 1771708 h 1852088"/>
              <a:gd name="connsiteX9" fmla="*/ 540901 w 4026420"/>
              <a:gd name="connsiteY9" fmla="*/ 1700271 h 1852088"/>
              <a:gd name="connsiteX0" fmla="*/ 545582 w 4026420"/>
              <a:gd name="connsiteY0" fmla="*/ 1707414 h 2039022"/>
              <a:gd name="connsiteX1" fmla="*/ 19327 w 4026420"/>
              <a:gd name="connsiteY1" fmla="*/ 571558 h 2039022"/>
              <a:gd name="connsiteX2" fmla="*/ 1143277 w 4026420"/>
              <a:gd name="connsiteY2" fmla="*/ 58 h 2039022"/>
              <a:gd name="connsiteX3" fmla="*/ 2267227 w 4026420"/>
              <a:gd name="connsiteY3" fmla="*/ 533458 h 2039022"/>
              <a:gd name="connsiteX4" fmla="*/ 3295927 w 4026420"/>
              <a:gd name="connsiteY4" fmla="*/ 152458 h 2039022"/>
              <a:gd name="connsiteX5" fmla="*/ 4019827 w 4026420"/>
              <a:gd name="connsiteY5" fmla="*/ 914458 h 2039022"/>
              <a:gd name="connsiteX6" fmla="*/ 2876827 w 4026420"/>
              <a:gd name="connsiteY6" fmla="*/ 1524058 h 2039022"/>
              <a:gd name="connsiteX7" fmla="*/ 2287569 w 4026420"/>
              <a:gd name="connsiteY7" fmla="*/ 2035179 h 2039022"/>
              <a:gd name="connsiteX8" fmla="*/ 1448077 w 4026420"/>
              <a:gd name="connsiteY8" fmla="*/ 1771708 h 2039022"/>
              <a:gd name="connsiteX9" fmla="*/ 540901 w 4026420"/>
              <a:gd name="connsiteY9" fmla="*/ 1700271 h 2039022"/>
              <a:gd name="connsiteX0" fmla="*/ 545582 w 4026420"/>
              <a:gd name="connsiteY0" fmla="*/ 1711696 h 2043304"/>
              <a:gd name="connsiteX1" fmla="*/ 19327 w 4026420"/>
              <a:gd name="connsiteY1" fmla="*/ 575840 h 2043304"/>
              <a:gd name="connsiteX2" fmla="*/ 1143277 w 4026420"/>
              <a:gd name="connsiteY2" fmla="*/ 4340 h 2043304"/>
              <a:gd name="connsiteX3" fmla="*/ 2267227 w 4026420"/>
              <a:gd name="connsiteY3" fmla="*/ 305266 h 2043304"/>
              <a:gd name="connsiteX4" fmla="*/ 3295927 w 4026420"/>
              <a:gd name="connsiteY4" fmla="*/ 156740 h 2043304"/>
              <a:gd name="connsiteX5" fmla="*/ 4019827 w 4026420"/>
              <a:gd name="connsiteY5" fmla="*/ 918740 h 2043304"/>
              <a:gd name="connsiteX6" fmla="*/ 2876827 w 4026420"/>
              <a:gd name="connsiteY6" fmla="*/ 1528340 h 2043304"/>
              <a:gd name="connsiteX7" fmla="*/ 2287569 w 4026420"/>
              <a:gd name="connsiteY7" fmla="*/ 2039461 h 2043304"/>
              <a:gd name="connsiteX8" fmla="*/ 1448077 w 4026420"/>
              <a:gd name="connsiteY8" fmla="*/ 1775990 h 2043304"/>
              <a:gd name="connsiteX9" fmla="*/ 540901 w 4026420"/>
              <a:gd name="connsiteY9" fmla="*/ 1704553 h 2043304"/>
              <a:gd name="connsiteX0" fmla="*/ 228842 w 3709680"/>
              <a:gd name="connsiteY0" fmla="*/ 1714119 h 2045727"/>
              <a:gd name="connsiteX1" fmla="*/ 90045 w 3709680"/>
              <a:gd name="connsiteY1" fmla="*/ 655755 h 2045727"/>
              <a:gd name="connsiteX2" fmla="*/ 826537 w 3709680"/>
              <a:gd name="connsiteY2" fmla="*/ 6763 h 2045727"/>
              <a:gd name="connsiteX3" fmla="*/ 1950487 w 3709680"/>
              <a:gd name="connsiteY3" fmla="*/ 307689 h 2045727"/>
              <a:gd name="connsiteX4" fmla="*/ 2979187 w 3709680"/>
              <a:gd name="connsiteY4" fmla="*/ 159163 h 2045727"/>
              <a:gd name="connsiteX5" fmla="*/ 3703087 w 3709680"/>
              <a:gd name="connsiteY5" fmla="*/ 921163 h 2045727"/>
              <a:gd name="connsiteX6" fmla="*/ 2560087 w 3709680"/>
              <a:gd name="connsiteY6" fmla="*/ 1530763 h 2045727"/>
              <a:gd name="connsiteX7" fmla="*/ 1970829 w 3709680"/>
              <a:gd name="connsiteY7" fmla="*/ 2041884 h 2045727"/>
              <a:gd name="connsiteX8" fmla="*/ 1131337 w 3709680"/>
              <a:gd name="connsiteY8" fmla="*/ 1778413 h 2045727"/>
              <a:gd name="connsiteX9" fmla="*/ 224161 w 3709680"/>
              <a:gd name="connsiteY9" fmla="*/ 1706976 h 2045727"/>
              <a:gd name="connsiteX0" fmla="*/ 228842 w 3420297"/>
              <a:gd name="connsiteY0" fmla="*/ 1714119 h 2045727"/>
              <a:gd name="connsiteX1" fmla="*/ 90045 w 3420297"/>
              <a:gd name="connsiteY1" fmla="*/ 655755 h 2045727"/>
              <a:gd name="connsiteX2" fmla="*/ 826537 w 3420297"/>
              <a:gd name="connsiteY2" fmla="*/ 6763 h 2045727"/>
              <a:gd name="connsiteX3" fmla="*/ 1950487 w 3420297"/>
              <a:gd name="connsiteY3" fmla="*/ 307689 h 2045727"/>
              <a:gd name="connsiteX4" fmla="*/ 2979187 w 3420297"/>
              <a:gd name="connsiteY4" fmla="*/ 159163 h 2045727"/>
              <a:gd name="connsiteX5" fmla="*/ 3408620 w 3420297"/>
              <a:gd name="connsiteY5" fmla="*/ 921163 h 2045727"/>
              <a:gd name="connsiteX6" fmla="*/ 2560087 w 3420297"/>
              <a:gd name="connsiteY6" fmla="*/ 1530763 h 2045727"/>
              <a:gd name="connsiteX7" fmla="*/ 1970829 w 3420297"/>
              <a:gd name="connsiteY7" fmla="*/ 2041884 h 2045727"/>
              <a:gd name="connsiteX8" fmla="*/ 1131337 w 3420297"/>
              <a:gd name="connsiteY8" fmla="*/ 1778413 h 2045727"/>
              <a:gd name="connsiteX9" fmla="*/ 224161 w 3420297"/>
              <a:gd name="connsiteY9" fmla="*/ 1706976 h 2045727"/>
              <a:gd name="connsiteX0" fmla="*/ 228842 w 3410400"/>
              <a:gd name="connsiteY0" fmla="*/ 1714119 h 2042242"/>
              <a:gd name="connsiteX1" fmla="*/ 90045 w 3410400"/>
              <a:gd name="connsiteY1" fmla="*/ 655755 h 2042242"/>
              <a:gd name="connsiteX2" fmla="*/ 826537 w 3410400"/>
              <a:gd name="connsiteY2" fmla="*/ 6763 h 2042242"/>
              <a:gd name="connsiteX3" fmla="*/ 1950487 w 3410400"/>
              <a:gd name="connsiteY3" fmla="*/ 307689 h 2042242"/>
              <a:gd name="connsiteX4" fmla="*/ 2979187 w 3410400"/>
              <a:gd name="connsiteY4" fmla="*/ 159163 h 2042242"/>
              <a:gd name="connsiteX5" fmla="*/ 3408620 w 3410400"/>
              <a:gd name="connsiteY5" fmla="*/ 921163 h 2042242"/>
              <a:gd name="connsiteX6" fmla="*/ 2839057 w 3410400"/>
              <a:gd name="connsiteY6" fmla="*/ 1809732 h 2042242"/>
              <a:gd name="connsiteX7" fmla="*/ 1970829 w 3410400"/>
              <a:gd name="connsiteY7" fmla="*/ 2041884 h 2042242"/>
              <a:gd name="connsiteX8" fmla="*/ 1131337 w 3410400"/>
              <a:gd name="connsiteY8" fmla="*/ 1778413 h 2042242"/>
              <a:gd name="connsiteX9" fmla="*/ 224161 w 3410400"/>
              <a:gd name="connsiteY9" fmla="*/ 1706976 h 2042242"/>
              <a:gd name="connsiteX0" fmla="*/ 228842 w 3032710"/>
              <a:gd name="connsiteY0" fmla="*/ 1714119 h 2042242"/>
              <a:gd name="connsiteX1" fmla="*/ 90045 w 3032710"/>
              <a:gd name="connsiteY1" fmla="*/ 655755 h 2042242"/>
              <a:gd name="connsiteX2" fmla="*/ 826537 w 3032710"/>
              <a:gd name="connsiteY2" fmla="*/ 6763 h 2042242"/>
              <a:gd name="connsiteX3" fmla="*/ 1950487 w 3032710"/>
              <a:gd name="connsiteY3" fmla="*/ 307689 h 2042242"/>
              <a:gd name="connsiteX4" fmla="*/ 2979187 w 3032710"/>
              <a:gd name="connsiteY4" fmla="*/ 159163 h 2042242"/>
              <a:gd name="connsiteX5" fmla="*/ 2881678 w 3032710"/>
              <a:gd name="connsiteY5" fmla="*/ 921163 h 2042242"/>
              <a:gd name="connsiteX6" fmla="*/ 2839057 w 3032710"/>
              <a:gd name="connsiteY6" fmla="*/ 1809732 h 2042242"/>
              <a:gd name="connsiteX7" fmla="*/ 1970829 w 3032710"/>
              <a:gd name="connsiteY7" fmla="*/ 2041884 h 2042242"/>
              <a:gd name="connsiteX8" fmla="*/ 1131337 w 3032710"/>
              <a:gd name="connsiteY8" fmla="*/ 1778413 h 2042242"/>
              <a:gd name="connsiteX9" fmla="*/ 224161 w 3032710"/>
              <a:gd name="connsiteY9" fmla="*/ 1706976 h 2042242"/>
              <a:gd name="connsiteX0" fmla="*/ 237129 w 3040997"/>
              <a:gd name="connsiteY0" fmla="*/ 1587624 h 1915747"/>
              <a:gd name="connsiteX1" fmla="*/ 98332 w 3040997"/>
              <a:gd name="connsiteY1" fmla="*/ 529260 h 1915747"/>
              <a:gd name="connsiteX2" fmla="*/ 958811 w 3040997"/>
              <a:gd name="connsiteY2" fmla="*/ 562193 h 1915747"/>
              <a:gd name="connsiteX3" fmla="*/ 1958774 w 3040997"/>
              <a:gd name="connsiteY3" fmla="*/ 181194 h 1915747"/>
              <a:gd name="connsiteX4" fmla="*/ 2987474 w 3040997"/>
              <a:gd name="connsiteY4" fmla="*/ 32668 h 1915747"/>
              <a:gd name="connsiteX5" fmla="*/ 2889965 w 3040997"/>
              <a:gd name="connsiteY5" fmla="*/ 794668 h 1915747"/>
              <a:gd name="connsiteX6" fmla="*/ 2847344 w 3040997"/>
              <a:gd name="connsiteY6" fmla="*/ 1683237 h 1915747"/>
              <a:gd name="connsiteX7" fmla="*/ 1979116 w 3040997"/>
              <a:gd name="connsiteY7" fmla="*/ 1915389 h 1915747"/>
              <a:gd name="connsiteX8" fmla="*/ 1139624 w 3040997"/>
              <a:gd name="connsiteY8" fmla="*/ 1651918 h 1915747"/>
              <a:gd name="connsiteX9" fmla="*/ 232448 w 3040997"/>
              <a:gd name="connsiteY9" fmla="*/ 1580481 h 1915747"/>
              <a:gd name="connsiteX0" fmla="*/ 237129 w 3650351"/>
              <a:gd name="connsiteY0" fmla="*/ 1588673 h 1916781"/>
              <a:gd name="connsiteX1" fmla="*/ 98332 w 3650351"/>
              <a:gd name="connsiteY1" fmla="*/ 530309 h 1916781"/>
              <a:gd name="connsiteX2" fmla="*/ 958811 w 3650351"/>
              <a:gd name="connsiteY2" fmla="*/ 563242 h 1916781"/>
              <a:gd name="connsiteX3" fmla="*/ 1958774 w 3650351"/>
              <a:gd name="connsiteY3" fmla="*/ 182243 h 1916781"/>
              <a:gd name="connsiteX4" fmla="*/ 2987474 w 3650351"/>
              <a:gd name="connsiteY4" fmla="*/ 33717 h 1916781"/>
              <a:gd name="connsiteX5" fmla="*/ 3649382 w 3650351"/>
              <a:gd name="connsiteY5" fmla="*/ 811215 h 1916781"/>
              <a:gd name="connsiteX6" fmla="*/ 2847344 w 3650351"/>
              <a:gd name="connsiteY6" fmla="*/ 1684286 h 1916781"/>
              <a:gd name="connsiteX7" fmla="*/ 1979116 w 3650351"/>
              <a:gd name="connsiteY7" fmla="*/ 1916438 h 1916781"/>
              <a:gd name="connsiteX8" fmla="*/ 1139624 w 3650351"/>
              <a:gd name="connsiteY8" fmla="*/ 1652967 h 1916781"/>
              <a:gd name="connsiteX9" fmla="*/ 232448 w 3650351"/>
              <a:gd name="connsiteY9" fmla="*/ 1581530 h 1916781"/>
              <a:gd name="connsiteX0" fmla="*/ 234006 w 3647228"/>
              <a:gd name="connsiteY0" fmla="*/ 1851995 h 2180103"/>
              <a:gd name="connsiteX1" fmla="*/ 95209 w 3647228"/>
              <a:gd name="connsiteY1" fmla="*/ 793631 h 2180103"/>
              <a:gd name="connsiteX2" fmla="*/ 909193 w 3647228"/>
              <a:gd name="connsiteY2" fmla="*/ 5154 h 2180103"/>
              <a:gd name="connsiteX3" fmla="*/ 1955651 w 3647228"/>
              <a:gd name="connsiteY3" fmla="*/ 445565 h 2180103"/>
              <a:gd name="connsiteX4" fmla="*/ 2984351 w 3647228"/>
              <a:gd name="connsiteY4" fmla="*/ 297039 h 2180103"/>
              <a:gd name="connsiteX5" fmla="*/ 3646259 w 3647228"/>
              <a:gd name="connsiteY5" fmla="*/ 1074537 h 2180103"/>
              <a:gd name="connsiteX6" fmla="*/ 2844221 w 3647228"/>
              <a:gd name="connsiteY6" fmla="*/ 1947608 h 2180103"/>
              <a:gd name="connsiteX7" fmla="*/ 1975993 w 3647228"/>
              <a:gd name="connsiteY7" fmla="*/ 2179760 h 2180103"/>
              <a:gd name="connsiteX8" fmla="*/ 1136501 w 3647228"/>
              <a:gd name="connsiteY8" fmla="*/ 1916289 h 2180103"/>
              <a:gd name="connsiteX9" fmla="*/ 229325 w 3647228"/>
              <a:gd name="connsiteY9" fmla="*/ 1844852 h 2180103"/>
              <a:gd name="connsiteX0" fmla="*/ 234006 w 3647228"/>
              <a:gd name="connsiteY0" fmla="*/ 1851995 h 2908180"/>
              <a:gd name="connsiteX1" fmla="*/ 95209 w 3647228"/>
              <a:gd name="connsiteY1" fmla="*/ 793631 h 2908180"/>
              <a:gd name="connsiteX2" fmla="*/ 909193 w 3647228"/>
              <a:gd name="connsiteY2" fmla="*/ 5154 h 2908180"/>
              <a:gd name="connsiteX3" fmla="*/ 1955651 w 3647228"/>
              <a:gd name="connsiteY3" fmla="*/ 445565 h 2908180"/>
              <a:gd name="connsiteX4" fmla="*/ 2984351 w 3647228"/>
              <a:gd name="connsiteY4" fmla="*/ 297039 h 2908180"/>
              <a:gd name="connsiteX5" fmla="*/ 3646259 w 3647228"/>
              <a:gd name="connsiteY5" fmla="*/ 1074537 h 2908180"/>
              <a:gd name="connsiteX6" fmla="*/ 2844221 w 3647228"/>
              <a:gd name="connsiteY6" fmla="*/ 1947608 h 2908180"/>
              <a:gd name="connsiteX7" fmla="*/ 1975993 w 3647228"/>
              <a:gd name="connsiteY7" fmla="*/ 2179760 h 2908180"/>
              <a:gd name="connsiteX8" fmla="*/ 1136501 w 3647228"/>
              <a:gd name="connsiteY8" fmla="*/ 2908180 h 2908180"/>
              <a:gd name="connsiteX9" fmla="*/ 229325 w 3647228"/>
              <a:gd name="connsiteY9" fmla="*/ 1844852 h 2908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647228" h="2908180">
                <a:moveTo>
                  <a:pt x="234006" y="1851995"/>
                </a:moveTo>
                <a:cubicBezTo>
                  <a:pt x="-89844" y="1415432"/>
                  <a:pt x="-17322" y="1101438"/>
                  <a:pt x="95209" y="793631"/>
                </a:cubicBezTo>
                <a:cubicBezTo>
                  <a:pt x="207740" y="485824"/>
                  <a:pt x="599119" y="63165"/>
                  <a:pt x="909193" y="5154"/>
                </a:cubicBezTo>
                <a:cubicBezTo>
                  <a:pt x="1219267" y="-52857"/>
                  <a:pt x="1609791" y="396918"/>
                  <a:pt x="1955651" y="445565"/>
                </a:cubicBezTo>
                <a:cubicBezTo>
                  <a:pt x="2301511" y="494212"/>
                  <a:pt x="2702583" y="192210"/>
                  <a:pt x="2984351" y="297039"/>
                </a:cubicBezTo>
                <a:cubicBezTo>
                  <a:pt x="3266119" y="401868"/>
                  <a:pt x="3669614" y="799442"/>
                  <a:pt x="3646259" y="1074537"/>
                </a:cubicBezTo>
                <a:cubicBezTo>
                  <a:pt x="3622904" y="1349632"/>
                  <a:pt x="3122599" y="1763404"/>
                  <a:pt x="2844221" y="1947608"/>
                </a:cubicBezTo>
                <a:cubicBezTo>
                  <a:pt x="2565843" y="2131812"/>
                  <a:pt x="2260613" y="2019665"/>
                  <a:pt x="1975993" y="2179760"/>
                </a:cubicBezTo>
                <a:cubicBezTo>
                  <a:pt x="1691373" y="2339855"/>
                  <a:pt x="1136501" y="2908180"/>
                  <a:pt x="1136501" y="2908180"/>
                </a:cubicBezTo>
                <a:cubicBezTo>
                  <a:pt x="842046" y="2893893"/>
                  <a:pt x="449961" y="2147270"/>
                  <a:pt x="229325" y="1844852"/>
                </a:cubicBezTo>
              </a:path>
            </a:pathLst>
          </a:custGeom>
          <a:noFill/>
          <a:ln w="762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1164374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A02E7A-A7DB-52D6-469C-BD2F0DBC3C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677C3DE-6D13-1449-B19F-4E47AA06D45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D940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1AA3DA1-40E0-29C3-D422-CE86CD1C6A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2762499">
            <a:off x="9070806" y="-852550"/>
            <a:ext cx="610927" cy="746689"/>
          </a:xfrm>
          <a:prstGeom prst="rect">
            <a:avLst/>
          </a:prstGeom>
        </p:spPr>
      </p:pic>
      <p:sp>
        <p:nvSpPr>
          <p:cNvPr id="6" name="Freeform: Shape 5">
            <a:extLst>
              <a:ext uri="{FF2B5EF4-FFF2-40B4-BE49-F238E27FC236}">
                <a16:creationId xmlns:a16="http://schemas.microsoft.com/office/drawing/2014/main" id="{0765D1EB-154B-5FE0-D4BA-A69BE73EF7E1}"/>
              </a:ext>
            </a:extLst>
          </p:cNvPr>
          <p:cNvSpPr/>
          <p:nvPr/>
        </p:nvSpPr>
        <p:spPr>
          <a:xfrm>
            <a:off x="4164562" y="2527268"/>
            <a:ext cx="3420297" cy="2045727"/>
          </a:xfrm>
          <a:custGeom>
            <a:avLst/>
            <a:gdLst>
              <a:gd name="connsiteX0" fmla="*/ 569360 w 4024003"/>
              <a:gd name="connsiteY0" fmla="*/ 1733608 h 1790052"/>
              <a:gd name="connsiteX1" fmla="*/ 16910 w 4024003"/>
              <a:gd name="connsiteY1" fmla="*/ 571558 h 1790052"/>
              <a:gd name="connsiteX2" fmla="*/ 1140860 w 4024003"/>
              <a:gd name="connsiteY2" fmla="*/ 58 h 1790052"/>
              <a:gd name="connsiteX3" fmla="*/ 2264810 w 4024003"/>
              <a:gd name="connsiteY3" fmla="*/ 533458 h 1790052"/>
              <a:gd name="connsiteX4" fmla="*/ 3293510 w 4024003"/>
              <a:gd name="connsiteY4" fmla="*/ 152458 h 1790052"/>
              <a:gd name="connsiteX5" fmla="*/ 4017410 w 4024003"/>
              <a:gd name="connsiteY5" fmla="*/ 914458 h 1790052"/>
              <a:gd name="connsiteX6" fmla="*/ 2874410 w 4024003"/>
              <a:gd name="connsiteY6" fmla="*/ 1524058 h 1790052"/>
              <a:gd name="connsiteX7" fmla="*/ 2207660 w 4024003"/>
              <a:gd name="connsiteY7" fmla="*/ 1771708 h 1790052"/>
              <a:gd name="connsiteX8" fmla="*/ 1445660 w 4024003"/>
              <a:gd name="connsiteY8" fmla="*/ 1771708 h 1790052"/>
              <a:gd name="connsiteX9" fmla="*/ 1445660 w 4024003"/>
              <a:gd name="connsiteY9" fmla="*/ 1771708 h 1790052"/>
              <a:gd name="connsiteX0" fmla="*/ 569360 w 4024003"/>
              <a:gd name="connsiteY0" fmla="*/ 1733608 h 1790052"/>
              <a:gd name="connsiteX1" fmla="*/ 16910 w 4024003"/>
              <a:gd name="connsiteY1" fmla="*/ 571558 h 1790052"/>
              <a:gd name="connsiteX2" fmla="*/ 1140860 w 4024003"/>
              <a:gd name="connsiteY2" fmla="*/ 58 h 1790052"/>
              <a:gd name="connsiteX3" fmla="*/ 2264810 w 4024003"/>
              <a:gd name="connsiteY3" fmla="*/ 533458 h 1790052"/>
              <a:gd name="connsiteX4" fmla="*/ 3293510 w 4024003"/>
              <a:gd name="connsiteY4" fmla="*/ 152458 h 1790052"/>
              <a:gd name="connsiteX5" fmla="*/ 4017410 w 4024003"/>
              <a:gd name="connsiteY5" fmla="*/ 914458 h 1790052"/>
              <a:gd name="connsiteX6" fmla="*/ 2874410 w 4024003"/>
              <a:gd name="connsiteY6" fmla="*/ 1524058 h 1790052"/>
              <a:gd name="connsiteX7" fmla="*/ 2207660 w 4024003"/>
              <a:gd name="connsiteY7" fmla="*/ 1771708 h 1790052"/>
              <a:gd name="connsiteX8" fmla="*/ 1445660 w 4024003"/>
              <a:gd name="connsiteY8" fmla="*/ 1771708 h 1790052"/>
              <a:gd name="connsiteX9" fmla="*/ 593253 w 4024003"/>
              <a:gd name="connsiteY9" fmla="*/ 1771708 h 1790052"/>
              <a:gd name="connsiteX0" fmla="*/ 569360 w 4024003"/>
              <a:gd name="connsiteY0" fmla="*/ 1733608 h 1790052"/>
              <a:gd name="connsiteX1" fmla="*/ 16910 w 4024003"/>
              <a:gd name="connsiteY1" fmla="*/ 571558 h 1790052"/>
              <a:gd name="connsiteX2" fmla="*/ 1140860 w 4024003"/>
              <a:gd name="connsiteY2" fmla="*/ 58 h 1790052"/>
              <a:gd name="connsiteX3" fmla="*/ 2264810 w 4024003"/>
              <a:gd name="connsiteY3" fmla="*/ 533458 h 1790052"/>
              <a:gd name="connsiteX4" fmla="*/ 3293510 w 4024003"/>
              <a:gd name="connsiteY4" fmla="*/ 152458 h 1790052"/>
              <a:gd name="connsiteX5" fmla="*/ 4017410 w 4024003"/>
              <a:gd name="connsiteY5" fmla="*/ 914458 h 1790052"/>
              <a:gd name="connsiteX6" fmla="*/ 2874410 w 4024003"/>
              <a:gd name="connsiteY6" fmla="*/ 1524058 h 1790052"/>
              <a:gd name="connsiteX7" fmla="*/ 2207660 w 4024003"/>
              <a:gd name="connsiteY7" fmla="*/ 1771708 h 1790052"/>
              <a:gd name="connsiteX8" fmla="*/ 1445660 w 4024003"/>
              <a:gd name="connsiteY8" fmla="*/ 1771708 h 1790052"/>
              <a:gd name="connsiteX9" fmla="*/ 562296 w 4024003"/>
              <a:gd name="connsiteY9" fmla="*/ 1728846 h 1790052"/>
              <a:gd name="connsiteX0" fmla="*/ 569360 w 4024003"/>
              <a:gd name="connsiteY0" fmla="*/ 1733608 h 1790052"/>
              <a:gd name="connsiteX1" fmla="*/ 16910 w 4024003"/>
              <a:gd name="connsiteY1" fmla="*/ 571558 h 1790052"/>
              <a:gd name="connsiteX2" fmla="*/ 1140860 w 4024003"/>
              <a:gd name="connsiteY2" fmla="*/ 58 h 1790052"/>
              <a:gd name="connsiteX3" fmla="*/ 2264810 w 4024003"/>
              <a:gd name="connsiteY3" fmla="*/ 533458 h 1790052"/>
              <a:gd name="connsiteX4" fmla="*/ 3293510 w 4024003"/>
              <a:gd name="connsiteY4" fmla="*/ 152458 h 1790052"/>
              <a:gd name="connsiteX5" fmla="*/ 4017410 w 4024003"/>
              <a:gd name="connsiteY5" fmla="*/ 914458 h 1790052"/>
              <a:gd name="connsiteX6" fmla="*/ 2874410 w 4024003"/>
              <a:gd name="connsiteY6" fmla="*/ 1524058 h 1790052"/>
              <a:gd name="connsiteX7" fmla="*/ 2207660 w 4024003"/>
              <a:gd name="connsiteY7" fmla="*/ 1771708 h 1790052"/>
              <a:gd name="connsiteX8" fmla="*/ 1445660 w 4024003"/>
              <a:gd name="connsiteY8" fmla="*/ 1771708 h 1790052"/>
              <a:gd name="connsiteX9" fmla="*/ 562296 w 4024003"/>
              <a:gd name="connsiteY9" fmla="*/ 1728846 h 1790052"/>
              <a:gd name="connsiteX0" fmla="*/ 569360 w 4024003"/>
              <a:gd name="connsiteY0" fmla="*/ 1733608 h 1790052"/>
              <a:gd name="connsiteX1" fmla="*/ 16910 w 4024003"/>
              <a:gd name="connsiteY1" fmla="*/ 571558 h 1790052"/>
              <a:gd name="connsiteX2" fmla="*/ 1140860 w 4024003"/>
              <a:gd name="connsiteY2" fmla="*/ 58 h 1790052"/>
              <a:gd name="connsiteX3" fmla="*/ 2264810 w 4024003"/>
              <a:gd name="connsiteY3" fmla="*/ 533458 h 1790052"/>
              <a:gd name="connsiteX4" fmla="*/ 3293510 w 4024003"/>
              <a:gd name="connsiteY4" fmla="*/ 152458 h 1790052"/>
              <a:gd name="connsiteX5" fmla="*/ 4017410 w 4024003"/>
              <a:gd name="connsiteY5" fmla="*/ 914458 h 1790052"/>
              <a:gd name="connsiteX6" fmla="*/ 2874410 w 4024003"/>
              <a:gd name="connsiteY6" fmla="*/ 1524058 h 1790052"/>
              <a:gd name="connsiteX7" fmla="*/ 2207660 w 4024003"/>
              <a:gd name="connsiteY7" fmla="*/ 1771708 h 1790052"/>
              <a:gd name="connsiteX8" fmla="*/ 1445660 w 4024003"/>
              <a:gd name="connsiteY8" fmla="*/ 1771708 h 1790052"/>
              <a:gd name="connsiteX9" fmla="*/ 543246 w 4024003"/>
              <a:gd name="connsiteY9" fmla="*/ 1709796 h 1790052"/>
              <a:gd name="connsiteX0" fmla="*/ 569360 w 4024003"/>
              <a:gd name="connsiteY0" fmla="*/ 1733608 h 1830394"/>
              <a:gd name="connsiteX1" fmla="*/ 16910 w 4024003"/>
              <a:gd name="connsiteY1" fmla="*/ 571558 h 1830394"/>
              <a:gd name="connsiteX2" fmla="*/ 1140860 w 4024003"/>
              <a:gd name="connsiteY2" fmla="*/ 58 h 1830394"/>
              <a:gd name="connsiteX3" fmla="*/ 2264810 w 4024003"/>
              <a:gd name="connsiteY3" fmla="*/ 533458 h 1830394"/>
              <a:gd name="connsiteX4" fmla="*/ 3293510 w 4024003"/>
              <a:gd name="connsiteY4" fmla="*/ 152458 h 1830394"/>
              <a:gd name="connsiteX5" fmla="*/ 4017410 w 4024003"/>
              <a:gd name="connsiteY5" fmla="*/ 914458 h 1830394"/>
              <a:gd name="connsiteX6" fmla="*/ 2874410 w 4024003"/>
              <a:gd name="connsiteY6" fmla="*/ 1524058 h 1830394"/>
              <a:gd name="connsiteX7" fmla="*/ 2207660 w 4024003"/>
              <a:gd name="connsiteY7" fmla="*/ 1771708 h 1830394"/>
              <a:gd name="connsiteX8" fmla="*/ 1445660 w 4024003"/>
              <a:gd name="connsiteY8" fmla="*/ 1771708 h 1830394"/>
              <a:gd name="connsiteX9" fmla="*/ 543246 w 4024003"/>
              <a:gd name="connsiteY9" fmla="*/ 1709796 h 1830394"/>
              <a:gd name="connsiteX0" fmla="*/ 569360 w 4024003"/>
              <a:gd name="connsiteY0" fmla="*/ 1733608 h 1858518"/>
              <a:gd name="connsiteX1" fmla="*/ 16910 w 4024003"/>
              <a:gd name="connsiteY1" fmla="*/ 571558 h 1858518"/>
              <a:gd name="connsiteX2" fmla="*/ 1140860 w 4024003"/>
              <a:gd name="connsiteY2" fmla="*/ 58 h 1858518"/>
              <a:gd name="connsiteX3" fmla="*/ 2264810 w 4024003"/>
              <a:gd name="connsiteY3" fmla="*/ 533458 h 1858518"/>
              <a:gd name="connsiteX4" fmla="*/ 3293510 w 4024003"/>
              <a:gd name="connsiteY4" fmla="*/ 152458 h 1858518"/>
              <a:gd name="connsiteX5" fmla="*/ 4017410 w 4024003"/>
              <a:gd name="connsiteY5" fmla="*/ 914458 h 1858518"/>
              <a:gd name="connsiteX6" fmla="*/ 2874410 w 4024003"/>
              <a:gd name="connsiteY6" fmla="*/ 1524058 h 1858518"/>
              <a:gd name="connsiteX7" fmla="*/ 2207660 w 4024003"/>
              <a:gd name="connsiteY7" fmla="*/ 1771708 h 1858518"/>
              <a:gd name="connsiteX8" fmla="*/ 1445660 w 4024003"/>
              <a:gd name="connsiteY8" fmla="*/ 1771708 h 1858518"/>
              <a:gd name="connsiteX9" fmla="*/ 543246 w 4024003"/>
              <a:gd name="connsiteY9" fmla="*/ 1709796 h 1858518"/>
              <a:gd name="connsiteX0" fmla="*/ 556355 w 4025286"/>
              <a:gd name="connsiteY0" fmla="*/ 1740751 h 1858518"/>
              <a:gd name="connsiteX1" fmla="*/ 18193 w 4025286"/>
              <a:gd name="connsiteY1" fmla="*/ 571558 h 1858518"/>
              <a:gd name="connsiteX2" fmla="*/ 1142143 w 4025286"/>
              <a:gd name="connsiteY2" fmla="*/ 58 h 1858518"/>
              <a:gd name="connsiteX3" fmla="*/ 2266093 w 4025286"/>
              <a:gd name="connsiteY3" fmla="*/ 533458 h 1858518"/>
              <a:gd name="connsiteX4" fmla="*/ 3294793 w 4025286"/>
              <a:gd name="connsiteY4" fmla="*/ 152458 h 1858518"/>
              <a:gd name="connsiteX5" fmla="*/ 4018693 w 4025286"/>
              <a:gd name="connsiteY5" fmla="*/ 914458 h 1858518"/>
              <a:gd name="connsiteX6" fmla="*/ 2875693 w 4025286"/>
              <a:gd name="connsiteY6" fmla="*/ 1524058 h 1858518"/>
              <a:gd name="connsiteX7" fmla="*/ 2208943 w 4025286"/>
              <a:gd name="connsiteY7" fmla="*/ 1771708 h 1858518"/>
              <a:gd name="connsiteX8" fmla="*/ 1446943 w 4025286"/>
              <a:gd name="connsiteY8" fmla="*/ 1771708 h 1858518"/>
              <a:gd name="connsiteX9" fmla="*/ 544529 w 4025286"/>
              <a:gd name="connsiteY9" fmla="*/ 1709796 h 1858518"/>
              <a:gd name="connsiteX0" fmla="*/ 565017 w 4024423"/>
              <a:gd name="connsiteY0" fmla="*/ 1731226 h 1858518"/>
              <a:gd name="connsiteX1" fmla="*/ 17330 w 4024423"/>
              <a:gd name="connsiteY1" fmla="*/ 571558 h 1858518"/>
              <a:gd name="connsiteX2" fmla="*/ 1141280 w 4024423"/>
              <a:gd name="connsiteY2" fmla="*/ 58 h 1858518"/>
              <a:gd name="connsiteX3" fmla="*/ 2265230 w 4024423"/>
              <a:gd name="connsiteY3" fmla="*/ 533458 h 1858518"/>
              <a:gd name="connsiteX4" fmla="*/ 3293930 w 4024423"/>
              <a:gd name="connsiteY4" fmla="*/ 152458 h 1858518"/>
              <a:gd name="connsiteX5" fmla="*/ 4017830 w 4024423"/>
              <a:gd name="connsiteY5" fmla="*/ 914458 h 1858518"/>
              <a:gd name="connsiteX6" fmla="*/ 2874830 w 4024423"/>
              <a:gd name="connsiteY6" fmla="*/ 1524058 h 1858518"/>
              <a:gd name="connsiteX7" fmla="*/ 2208080 w 4024423"/>
              <a:gd name="connsiteY7" fmla="*/ 1771708 h 1858518"/>
              <a:gd name="connsiteX8" fmla="*/ 1446080 w 4024423"/>
              <a:gd name="connsiteY8" fmla="*/ 1771708 h 1858518"/>
              <a:gd name="connsiteX9" fmla="*/ 543666 w 4024423"/>
              <a:gd name="connsiteY9" fmla="*/ 1709796 h 1858518"/>
              <a:gd name="connsiteX0" fmla="*/ 556355 w 4025286"/>
              <a:gd name="connsiteY0" fmla="*/ 1735989 h 1858518"/>
              <a:gd name="connsiteX1" fmla="*/ 18193 w 4025286"/>
              <a:gd name="connsiteY1" fmla="*/ 571558 h 1858518"/>
              <a:gd name="connsiteX2" fmla="*/ 1142143 w 4025286"/>
              <a:gd name="connsiteY2" fmla="*/ 58 h 1858518"/>
              <a:gd name="connsiteX3" fmla="*/ 2266093 w 4025286"/>
              <a:gd name="connsiteY3" fmla="*/ 533458 h 1858518"/>
              <a:gd name="connsiteX4" fmla="*/ 3294793 w 4025286"/>
              <a:gd name="connsiteY4" fmla="*/ 152458 h 1858518"/>
              <a:gd name="connsiteX5" fmla="*/ 4018693 w 4025286"/>
              <a:gd name="connsiteY5" fmla="*/ 914458 h 1858518"/>
              <a:gd name="connsiteX6" fmla="*/ 2875693 w 4025286"/>
              <a:gd name="connsiteY6" fmla="*/ 1524058 h 1858518"/>
              <a:gd name="connsiteX7" fmla="*/ 2208943 w 4025286"/>
              <a:gd name="connsiteY7" fmla="*/ 1771708 h 1858518"/>
              <a:gd name="connsiteX8" fmla="*/ 1446943 w 4025286"/>
              <a:gd name="connsiteY8" fmla="*/ 1771708 h 1858518"/>
              <a:gd name="connsiteX9" fmla="*/ 544529 w 4025286"/>
              <a:gd name="connsiteY9" fmla="*/ 1709796 h 1858518"/>
              <a:gd name="connsiteX0" fmla="*/ 545582 w 4026420"/>
              <a:gd name="connsiteY0" fmla="*/ 1707414 h 1858518"/>
              <a:gd name="connsiteX1" fmla="*/ 19327 w 4026420"/>
              <a:gd name="connsiteY1" fmla="*/ 571558 h 1858518"/>
              <a:gd name="connsiteX2" fmla="*/ 1143277 w 4026420"/>
              <a:gd name="connsiteY2" fmla="*/ 58 h 1858518"/>
              <a:gd name="connsiteX3" fmla="*/ 2267227 w 4026420"/>
              <a:gd name="connsiteY3" fmla="*/ 533458 h 1858518"/>
              <a:gd name="connsiteX4" fmla="*/ 3295927 w 4026420"/>
              <a:gd name="connsiteY4" fmla="*/ 152458 h 1858518"/>
              <a:gd name="connsiteX5" fmla="*/ 4019827 w 4026420"/>
              <a:gd name="connsiteY5" fmla="*/ 914458 h 1858518"/>
              <a:gd name="connsiteX6" fmla="*/ 2876827 w 4026420"/>
              <a:gd name="connsiteY6" fmla="*/ 1524058 h 1858518"/>
              <a:gd name="connsiteX7" fmla="*/ 2210077 w 4026420"/>
              <a:gd name="connsiteY7" fmla="*/ 1771708 h 1858518"/>
              <a:gd name="connsiteX8" fmla="*/ 1448077 w 4026420"/>
              <a:gd name="connsiteY8" fmla="*/ 1771708 h 1858518"/>
              <a:gd name="connsiteX9" fmla="*/ 545663 w 4026420"/>
              <a:gd name="connsiteY9" fmla="*/ 1709796 h 1858518"/>
              <a:gd name="connsiteX0" fmla="*/ 545582 w 4026420"/>
              <a:gd name="connsiteY0" fmla="*/ 1707414 h 1852088"/>
              <a:gd name="connsiteX1" fmla="*/ 19327 w 4026420"/>
              <a:gd name="connsiteY1" fmla="*/ 571558 h 1852088"/>
              <a:gd name="connsiteX2" fmla="*/ 1143277 w 4026420"/>
              <a:gd name="connsiteY2" fmla="*/ 58 h 1852088"/>
              <a:gd name="connsiteX3" fmla="*/ 2267227 w 4026420"/>
              <a:gd name="connsiteY3" fmla="*/ 533458 h 1852088"/>
              <a:gd name="connsiteX4" fmla="*/ 3295927 w 4026420"/>
              <a:gd name="connsiteY4" fmla="*/ 152458 h 1852088"/>
              <a:gd name="connsiteX5" fmla="*/ 4019827 w 4026420"/>
              <a:gd name="connsiteY5" fmla="*/ 914458 h 1852088"/>
              <a:gd name="connsiteX6" fmla="*/ 2876827 w 4026420"/>
              <a:gd name="connsiteY6" fmla="*/ 1524058 h 1852088"/>
              <a:gd name="connsiteX7" fmla="*/ 2210077 w 4026420"/>
              <a:gd name="connsiteY7" fmla="*/ 1771708 h 1852088"/>
              <a:gd name="connsiteX8" fmla="*/ 1448077 w 4026420"/>
              <a:gd name="connsiteY8" fmla="*/ 1771708 h 1852088"/>
              <a:gd name="connsiteX9" fmla="*/ 540901 w 4026420"/>
              <a:gd name="connsiteY9" fmla="*/ 1700271 h 1852088"/>
              <a:gd name="connsiteX0" fmla="*/ 545582 w 4026420"/>
              <a:gd name="connsiteY0" fmla="*/ 1707414 h 2039022"/>
              <a:gd name="connsiteX1" fmla="*/ 19327 w 4026420"/>
              <a:gd name="connsiteY1" fmla="*/ 571558 h 2039022"/>
              <a:gd name="connsiteX2" fmla="*/ 1143277 w 4026420"/>
              <a:gd name="connsiteY2" fmla="*/ 58 h 2039022"/>
              <a:gd name="connsiteX3" fmla="*/ 2267227 w 4026420"/>
              <a:gd name="connsiteY3" fmla="*/ 533458 h 2039022"/>
              <a:gd name="connsiteX4" fmla="*/ 3295927 w 4026420"/>
              <a:gd name="connsiteY4" fmla="*/ 152458 h 2039022"/>
              <a:gd name="connsiteX5" fmla="*/ 4019827 w 4026420"/>
              <a:gd name="connsiteY5" fmla="*/ 914458 h 2039022"/>
              <a:gd name="connsiteX6" fmla="*/ 2876827 w 4026420"/>
              <a:gd name="connsiteY6" fmla="*/ 1524058 h 2039022"/>
              <a:gd name="connsiteX7" fmla="*/ 2287569 w 4026420"/>
              <a:gd name="connsiteY7" fmla="*/ 2035179 h 2039022"/>
              <a:gd name="connsiteX8" fmla="*/ 1448077 w 4026420"/>
              <a:gd name="connsiteY8" fmla="*/ 1771708 h 2039022"/>
              <a:gd name="connsiteX9" fmla="*/ 540901 w 4026420"/>
              <a:gd name="connsiteY9" fmla="*/ 1700271 h 2039022"/>
              <a:gd name="connsiteX0" fmla="*/ 545582 w 4026420"/>
              <a:gd name="connsiteY0" fmla="*/ 1711696 h 2043304"/>
              <a:gd name="connsiteX1" fmla="*/ 19327 w 4026420"/>
              <a:gd name="connsiteY1" fmla="*/ 575840 h 2043304"/>
              <a:gd name="connsiteX2" fmla="*/ 1143277 w 4026420"/>
              <a:gd name="connsiteY2" fmla="*/ 4340 h 2043304"/>
              <a:gd name="connsiteX3" fmla="*/ 2267227 w 4026420"/>
              <a:gd name="connsiteY3" fmla="*/ 305266 h 2043304"/>
              <a:gd name="connsiteX4" fmla="*/ 3295927 w 4026420"/>
              <a:gd name="connsiteY4" fmla="*/ 156740 h 2043304"/>
              <a:gd name="connsiteX5" fmla="*/ 4019827 w 4026420"/>
              <a:gd name="connsiteY5" fmla="*/ 918740 h 2043304"/>
              <a:gd name="connsiteX6" fmla="*/ 2876827 w 4026420"/>
              <a:gd name="connsiteY6" fmla="*/ 1528340 h 2043304"/>
              <a:gd name="connsiteX7" fmla="*/ 2287569 w 4026420"/>
              <a:gd name="connsiteY7" fmla="*/ 2039461 h 2043304"/>
              <a:gd name="connsiteX8" fmla="*/ 1448077 w 4026420"/>
              <a:gd name="connsiteY8" fmla="*/ 1775990 h 2043304"/>
              <a:gd name="connsiteX9" fmla="*/ 540901 w 4026420"/>
              <a:gd name="connsiteY9" fmla="*/ 1704553 h 2043304"/>
              <a:gd name="connsiteX0" fmla="*/ 228842 w 3709680"/>
              <a:gd name="connsiteY0" fmla="*/ 1714119 h 2045727"/>
              <a:gd name="connsiteX1" fmla="*/ 90045 w 3709680"/>
              <a:gd name="connsiteY1" fmla="*/ 655755 h 2045727"/>
              <a:gd name="connsiteX2" fmla="*/ 826537 w 3709680"/>
              <a:gd name="connsiteY2" fmla="*/ 6763 h 2045727"/>
              <a:gd name="connsiteX3" fmla="*/ 1950487 w 3709680"/>
              <a:gd name="connsiteY3" fmla="*/ 307689 h 2045727"/>
              <a:gd name="connsiteX4" fmla="*/ 2979187 w 3709680"/>
              <a:gd name="connsiteY4" fmla="*/ 159163 h 2045727"/>
              <a:gd name="connsiteX5" fmla="*/ 3703087 w 3709680"/>
              <a:gd name="connsiteY5" fmla="*/ 921163 h 2045727"/>
              <a:gd name="connsiteX6" fmla="*/ 2560087 w 3709680"/>
              <a:gd name="connsiteY6" fmla="*/ 1530763 h 2045727"/>
              <a:gd name="connsiteX7" fmla="*/ 1970829 w 3709680"/>
              <a:gd name="connsiteY7" fmla="*/ 2041884 h 2045727"/>
              <a:gd name="connsiteX8" fmla="*/ 1131337 w 3709680"/>
              <a:gd name="connsiteY8" fmla="*/ 1778413 h 2045727"/>
              <a:gd name="connsiteX9" fmla="*/ 224161 w 3709680"/>
              <a:gd name="connsiteY9" fmla="*/ 1706976 h 2045727"/>
              <a:gd name="connsiteX0" fmla="*/ 228842 w 3420297"/>
              <a:gd name="connsiteY0" fmla="*/ 1714119 h 2045727"/>
              <a:gd name="connsiteX1" fmla="*/ 90045 w 3420297"/>
              <a:gd name="connsiteY1" fmla="*/ 655755 h 2045727"/>
              <a:gd name="connsiteX2" fmla="*/ 826537 w 3420297"/>
              <a:gd name="connsiteY2" fmla="*/ 6763 h 2045727"/>
              <a:gd name="connsiteX3" fmla="*/ 1950487 w 3420297"/>
              <a:gd name="connsiteY3" fmla="*/ 307689 h 2045727"/>
              <a:gd name="connsiteX4" fmla="*/ 2979187 w 3420297"/>
              <a:gd name="connsiteY4" fmla="*/ 159163 h 2045727"/>
              <a:gd name="connsiteX5" fmla="*/ 3408620 w 3420297"/>
              <a:gd name="connsiteY5" fmla="*/ 921163 h 2045727"/>
              <a:gd name="connsiteX6" fmla="*/ 2560087 w 3420297"/>
              <a:gd name="connsiteY6" fmla="*/ 1530763 h 2045727"/>
              <a:gd name="connsiteX7" fmla="*/ 1970829 w 3420297"/>
              <a:gd name="connsiteY7" fmla="*/ 2041884 h 2045727"/>
              <a:gd name="connsiteX8" fmla="*/ 1131337 w 3420297"/>
              <a:gd name="connsiteY8" fmla="*/ 1778413 h 2045727"/>
              <a:gd name="connsiteX9" fmla="*/ 224161 w 3420297"/>
              <a:gd name="connsiteY9" fmla="*/ 1706976 h 20457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420297" h="2045727">
                <a:moveTo>
                  <a:pt x="228842" y="1714119"/>
                </a:moveTo>
                <a:cubicBezTo>
                  <a:pt x="-95008" y="1277556"/>
                  <a:pt x="-9571" y="940314"/>
                  <a:pt x="90045" y="655755"/>
                </a:cubicBezTo>
                <a:cubicBezTo>
                  <a:pt x="189661" y="371196"/>
                  <a:pt x="516463" y="64774"/>
                  <a:pt x="826537" y="6763"/>
                </a:cubicBezTo>
                <a:cubicBezTo>
                  <a:pt x="1136611" y="-51248"/>
                  <a:pt x="1591712" y="282289"/>
                  <a:pt x="1950487" y="307689"/>
                </a:cubicBezTo>
                <a:cubicBezTo>
                  <a:pt x="2309262" y="333089"/>
                  <a:pt x="2736165" y="56917"/>
                  <a:pt x="2979187" y="159163"/>
                </a:cubicBezTo>
                <a:cubicBezTo>
                  <a:pt x="3222209" y="261409"/>
                  <a:pt x="3478470" y="692563"/>
                  <a:pt x="3408620" y="921163"/>
                </a:cubicBezTo>
                <a:cubicBezTo>
                  <a:pt x="3338770" y="1149763"/>
                  <a:pt x="2799719" y="1343976"/>
                  <a:pt x="2560087" y="1530763"/>
                </a:cubicBezTo>
                <a:cubicBezTo>
                  <a:pt x="2320455" y="1717550"/>
                  <a:pt x="2208954" y="2000609"/>
                  <a:pt x="1970829" y="2041884"/>
                </a:cubicBezTo>
                <a:cubicBezTo>
                  <a:pt x="1732704" y="2083159"/>
                  <a:pt x="1131337" y="1778413"/>
                  <a:pt x="1131337" y="1778413"/>
                </a:cubicBezTo>
                <a:cubicBezTo>
                  <a:pt x="836882" y="1764126"/>
                  <a:pt x="444797" y="2009394"/>
                  <a:pt x="224161" y="1706976"/>
                </a:cubicBezTo>
              </a:path>
            </a:pathLst>
          </a:custGeom>
          <a:noFill/>
          <a:ln w="762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5545118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C7641F-F7EB-600F-9392-881A4DA12D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2B85298-43EE-AE1C-4881-FF6FF495B23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D940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9D9BAC0-B821-BB14-6CED-E9F369F1D6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2762499">
            <a:off x="9070806" y="-852550"/>
            <a:ext cx="610927" cy="746689"/>
          </a:xfrm>
          <a:prstGeom prst="rect">
            <a:avLst/>
          </a:prstGeom>
        </p:spPr>
      </p:pic>
      <p:sp>
        <p:nvSpPr>
          <p:cNvPr id="6" name="Freeform: Shape 5">
            <a:extLst>
              <a:ext uri="{FF2B5EF4-FFF2-40B4-BE49-F238E27FC236}">
                <a16:creationId xmlns:a16="http://schemas.microsoft.com/office/drawing/2014/main" id="{0210DB92-5B60-665C-2D03-AAE60D6C3E92}"/>
              </a:ext>
            </a:extLst>
          </p:cNvPr>
          <p:cNvSpPr/>
          <p:nvPr/>
        </p:nvSpPr>
        <p:spPr>
          <a:xfrm>
            <a:off x="3847823" y="2533974"/>
            <a:ext cx="4026420" cy="1852088"/>
          </a:xfrm>
          <a:custGeom>
            <a:avLst/>
            <a:gdLst>
              <a:gd name="connsiteX0" fmla="*/ 569360 w 4024003"/>
              <a:gd name="connsiteY0" fmla="*/ 1733608 h 1790052"/>
              <a:gd name="connsiteX1" fmla="*/ 16910 w 4024003"/>
              <a:gd name="connsiteY1" fmla="*/ 571558 h 1790052"/>
              <a:gd name="connsiteX2" fmla="*/ 1140860 w 4024003"/>
              <a:gd name="connsiteY2" fmla="*/ 58 h 1790052"/>
              <a:gd name="connsiteX3" fmla="*/ 2264810 w 4024003"/>
              <a:gd name="connsiteY3" fmla="*/ 533458 h 1790052"/>
              <a:gd name="connsiteX4" fmla="*/ 3293510 w 4024003"/>
              <a:gd name="connsiteY4" fmla="*/ 152458 h 1790052"/>
              <a:gd name="connsiteX5" fmla="*/ 4017410 w 4024003"/>
              <a:gd name="connsiteY5" fmla="*/ 914458 h 1790052"/>
              <a:gd name="connsiteX6" fmla="*/ 2874410 w 4024003"/>
              <a:gd name="connsiteY6" fmla="*/ 1524058 h 1790052"/>
              <a:gd name="connsiteX7" fmla="*/ 2207660 w 4024003"/>
              <a:gd name="connsiteY7" fmla="*/ 1771708 h 1790052"/>
              <a:gd name="connsiteX8" fmla="*/ 1445660 w 4024003"/>
              <a:gd name="connsiteY8" fmla="*/ 1771708 h 1790052"/>
              <a:gd name="connsiteX9" fmla="*/ 1445660 w 4024003"/>
              <a:gd name="connsiteY9" fmla="*/ 1771708 h 1790052"/>
              <a:gd name="connsiteX0" fmla="*/ 569360 w 4024003"/>
              <a:gd name="connsiteY0" fmla="*/ 1733608 h 1790052"/>
              <a:gd name="connsiteX1" fmla="*/ 16910 w 4024003"/>
              <a:gd name="connsiteY1" fmla="*/ 571558 h 1790052"/>
              <a:gd name="connsiteX2" fmla="*/ 1140860 w 4024003"/>
              <a:gd name="connsiteY2" fmla="*/ 58 h 1790052"/>
              <a:gd name="connsiteX3" fmla="*/ 2264810 w 4024003"/>
              <a:gd name="connsiteY3" fmla="*/ 533458 h 1790052"/>
              <a:gd name="connsiteX4" fmla="*/ 3293510 w 4024003"/>
              <a:gd name="connsiteY4" fmla="*/ 152458 h 1790052"/>
              <a:gd name="connsiteX5" fmla="*/ 4017410 w 4024003"/>
              <a:gd name="connsiteY5" fmla="*/ 914458 h 1790052"/>
              <a:gd name="connsiteX6" fmla="*/ 2874410 w 4024003"/>
              <a:gd name="connsiteY6" fmla="*/ 1524058 h 1790052"/>
              <a:gd name="connsiteX7" fmla="*/ 2207660 w 4024003"/>
              <a:gd name="connsiteY7" fmla="*/ 1771708 h 1790052"/>
              <a:gd name="connsiteX8" fmla="*/ 1445660 w 4024003"/>
              <a:gd name="connsiteY8" fmla="*/ 1771708 h 1790052"/>
              <a:gd name="connsiteX9" fmla="*/ 593253 w 4024003"/>
              <a:gd name="connsiteY9" fmla="*/ 1771708 h 1790052"/>
              <a:gd name="connsiteX0" fmla="*/ 569360 w 4024003"/>
              <a:gd name="connsiteY0" fmla="*/ 1733608 h 1790052"/>
              <a:gd name="connsiteX1" fmla="*/ 16910 w 4024003"/>
              <a:gd name="connsiteY1" fmla="*/ 571558 h 1790052"/>
              <a:gd name="connsiteX2" fmla="*/ 1140860 w 4024003"/>
              <a:gd name="connsiteY2" fmla="*/ 58 h 1790052"/>
              <a:gd name="connsiteX3" fmla="*/ 2264810 w 4024003"/>
              <a:gd name="connsiteY3" fmla="*/ 533458 h 1790052"/>
              <a:gd name="connsiteX4" fmla="*/ 3293510 w 4024003"/>
              <a:gd name="connsiteY4" fmla="*/ 152458 h 1790052"/>
              <a:gd name="connsiteX5" fmla="*/ 4017410 w 4024003"/>
              <a:gd name="connsiteY5" fmla="*/ 914458 h 1790052"/>
              <a:gd name="connsiteX6" fmla="*/ 2874410 w 4024003"/>
              <a:gd name="connsiteY6" fmla="*/ 1524058 h 1790052"/>
              <a:gd name="connsiteX7" fmla="*/ 2207660 w 4024003"/>
              <a:gd name="connsiteY7" fmla="*/ 1771708 h 1790052"/>
              <a:gd name="connsiteX8" fmla="*/ 1445660 w 4024003"/>
              <a:gd name="connsiteY8" fmla="*/ 1771708 h 1790052"/>
              <a:gd name="connsiteX9" fmla="*/ 562296 w 4024003"/>
              <a:gd name="connsiteY9" fmla="*/ 1728846 h 1790052"/>
              <a:gd name="connsiteX0" fmla="*/ 569360 w 4024003"/>
              <a:gd name="connsiteY0" fmla="*/ 1733608 h 1790052"/>
              <a:gd name="connsiteX1" fmla="*/ 16910 w 4024003"/>
              <a:gd name="connsiteY1" fmla="*/ 571558 h 1790052"/>
              <a:gd name="connsiteX2" fmla="*/ 1140860 w 4024003"/>
              <a:gd name="connsiteY2" fmla="*/ 58 h 1790052"/>
              <a:gd name="connsiteX3" fmla="*/ 2264810 w 4024003"/>
              <a:gd name="connsiteY3" fmla="*/ 533458 h 1790052"/>
              <a:gd name="connsiteX4" fmla="*/ 3293510 w 4024003"/>
              <a:gd name="connsiteY4" fmla="*/ 152458 h 1790052"/>
              <a:gd name="connsiteX5" fmla="*/ 4017410 w 4024003"/>
              <a:gd name="connsiteY5" fmla="*/ 914458 h 1790052"/>
              <a:gd name="connsiteX6" fmla="*/ 2874410 w 4024003"/>
              <a:gd name="connsiteY6" fmla="*/ 1524058 h 1790052"/>
              <a:gd name="connsiteX7" fmla="*/ 2207660 w 4024003"/>
              <a:gd name="connsiteY7" fmla="*/ 1771708 h 1790052"/>
              <a:gd name="connsiteX8" fmla="*/ 1445660 w 4024003"/>
              <a:gd name="connsiteY8" fmla="*/ 1771708 h 1790052"/>
              <a:gd name="connsiteX9" fmla="*/ 562296 w 4024003"/>
              <a:gd name="connsiteY9" fmla="*/ 1728846 h 1790052"/>
              <a:gd name="connsiteX0" fmla="*/ 569360 w 4024003"/>
              <a:gd name="connsiteY0" fmla="*/ 1733608 h 1790052"/>
              <a:gd name="connsiteX1" fmla="*/ 16910 w 4024003"/>
              <a:gd name="connsiteY1" fmla="*/ 571558 h 1790052"/>
              <a:gd name="connsiteX2" fmla="*/ 1140860 w 4024003"/>
              <a:gd name="connsiteY2" fmla="*/ 58 h 1790052"/>
              <a:gd name="connsiteX3" fmla="*/ 2264810 w 4024003"/>
              <a:gd name="connsiteY3" fmla="*/ 533458 h 1790052"/>
              <a:gd name="connsiteX4" fmla="*/ 3293510 w 4024003"/>
              <a:gd name="connsiteY4" fmla="*/ 152458 h 1790052"/>
              <a:gd name="connsiteX5" fmla="*/ 4017410 w 4024003"/>
              <a:gd name="connsiteY5" fmla="*/ 914458 h 1790052"/>
              <a:gd name="connsiteX6" fmla="*/ 2874410 w 4024003"/>
              <a:gd name="connsiteY6" fmla="*/ 1524058 h 1790052"/>
              <a:gd name="connsiteX7" fmla="*/ 2207660 w 4024003"/>
              <a:gd name="connsiteY7" fmla="*/ 1771708 h 1790052"/>
              <a:gd name="connsiteX8" fmla="*/ 1445660 w 4024003"/>
              <a:gd name="connsiteY8" fmla="*/ 1771708 h 1790052"/>
              <a:gd name="connsiteX9" fmla="*/ 543246 w 4024003"/>
              <a:gd name="connsiteY9" fmla="*/ 1709796 h 1790052"/>
              <a:gd name="connsiteX0" fmla="*/ 569360 w 4024003"/>
              <a:gd name="connsiteY0" fmla="*/ 1733608 h 1830394"/>
              <a:gd name="connsiteX1" fmla="*/ 16910 w 4024003"/>
              <a:gd name="connsiteY1" fmla="*/ 571558 h 1830394"/>
              <a:gd name="connsiteX2" fmla="*/ 1140860 w 4024003"/>
              <a:gd name="connsiteY2" fmla="*/ 58 h 1830394"/>
              <a:gd name="connsiteX3" fmla="*/ 2264810 w 4024003"/>
              <a:gd name="connsiteY3" fmla="*/ 533458 h 1830394"/>
              <a:gd name="connsiteX4" fmla="*/ 3293510 w 4024003"/>
              <a:gd name="connsiteY4" fmla="*/ 152458 h 1830394"/>
              <a:gd name="connsiteX5" fmla="*/ 4017410 w 4024003"/>
              <a:gd name="connsiteY5" fmla="*/ 914458 h 1830394"/>
              <a:gd name="connsiteX6" fmla="*/ 2874410 w 4024003"/>
              <a:gd name="connsiteY6" fmla="*/ 1524058 h 1830394"/>
              <a:gd name="connsiteX7" fmla="*/ 2207660 w 4024003"/>
              <a:gd name="connsiteY7" fmla="*/ 1771708 h 1830394"/>
              <a:gd name="connsiteX8" fmla="*/ 1445660 w 4024003"/>
              <a:gd name="connsiteY8" fmla="*/ 1771708 h 1830394"/>
              <a:gd name="connsiteX9" fmla="*/ 543246 w 4024003"/>
              <a:gd name="connsiteY9" fmla="*/ 1709796 h 1830394"/>
              <a:gd name="connsiteX0" fmla="*/ 569360 w 4024003"/>
              <a:gd name="connsiteY0" fmla="*/ 1733608 h 1858518"/>
              <a:gd name="connsiteX1" fmla="*/ 16910 w 4024003"/>
              <a:gd name="connsiteY1" fmla="*/ 571558 h 1858518"/>
              <a:gd name="connsiteX2" fmla="*/ 1140860 w 4024003"/>
              <a:gd name="connsiteY2" fmla="*/ 58 h 1858518"/>
              <a:gd name="connsiteX3" fmla="*/ 2264810 w 4024003"/>
              <a:gd name="connsiteY3" fmla="*/ 533458 h 1858518"/>
              <a:gd name="connsiteX4" fmla="*/ 3293510 w 4024003"/>
              <a:gd name="connsiteY4" fmla="*/ 152458 h 1858518"/>
              <a:gd name="connsiteX5" fmla="*/ 4017410 w 4024003"/>
              <a:gd name="connsiteY5" fmla="*/ 914458 h 1858518"/>
              <a:gd name="connsiteX6" fmla="*/ 2874410 w 4024003"/>
              <a:gd name="connsiteY6" fmla="*/ 1524058 h 1858518"/>
              <a:gd name="connsiteX7" fmla="*/ 2207660 w 4024003"/>
              <a:gd name="connsiteY7" fmla="*/ 1771708 h 1858518"/>
              <a:gd name="connsiteX8" fmla="*/ 1445660 w 4024003"/>
              <a:gd name="connsiteY8" fmla="*/ 1771708 h 1858518"/>
              <a:gd name="connsiteX9" fmla="*/ 543246 w 4024003"/>
              <a:gd name="connsiteY9" fmla="*/ 1709796 h 1858518"/>
              <a:gd name="connsiteX0" fmla="*/ 556355 w 4025286"/>
              <a:gd name="connsiteY0" fmla="*/ 1740751 h 1858518"/>
              <a:gd name="connsiteX1" fmla="*/ 18193 w 4025286"/>
              <a:gd name="connsiteY1" fmla="*/ 571558 h 1858518"/>
              <a:gd name="connsiteX2" fmla="*/ 1142143 w 4025286"/>
              <a:gd name="connsiteY2" fmla="*/ 58 h 1858518"/>
              <a:gd name="connsiteX3" fmla="*/ 2266093 w 4025286"/>
              <a:gd name="connsiteY3" fmla="*/ 533458 h 1858518"/>
              <a:gd name="connsiteX4" fmla="*/ 3294793 w 4025286"/>
              <a:gd name="connsiteY4" fmla="*/ 152458 h 1858518"/>
              <a:gd name="connsiteX5" fmla="*/ 4018693 w 4025286"/>
              <a:gd name="connsiteY5" fmla="*/ 914458 h 1858518"/>
              <a:gd name="connsiteX6" fmla="*/ 2875693 w 4025286"/>
              <a:gd name="connsiteY6" fmla="*/ 1524058 h 1858518"/>
              <a:gd name="connsiteX7" fmla="*/ 2208943 w 4025286"/>
              <a:gd name="connsiteY7" fmla="*/ 1771708 h 1858518"/>
              <a:gd name="connsiteX8" fmla="*/ 1446943 w 4025286"/>
              <a:gd name="connsiteY8" fmla="*/ 1771708 h 1858518"/>
              <a:gd name="connsiteX9" fmla="*/ 544529 w 4025286"/>
              <a:gd name="connsiteY9" fmla="*/ 1709796 h 1858518"/>
              <a:gd name="connsiteX0" fmla="*/ 565017 w 4024423"/>
              <a:gd name="connsiteY0" fmla="*/ 1731226 h 1858518"/>
              <a:gd name="connsiteX1" fmla="*/ 17330 w 4024423"/>
              <a:gd name="connsiteY1" fmla="*/ 571558 h 1858518"/>
              <a:gd name="connsiteX2" fmla="*/ 1141280 w 4024423"/>
              <a:gd name="connsiteY2" fmla="*/ 58 h 1858518"/>
              <a:gd name="connsiteX3" fmla="*/ 2265230 w 4024423"/>
              <a:gd name="connsiteY3" fmla="*/ 533458 h 1858518"/>
              <a:gd name="connsiteX4" fmla="*/ 3293930 w 4024423"/>
              <a:gd name="connsiteY4" fmla="*/ 152458 h 1858518"/>
              <a:gd name="connsiteX5" fmla="*/ 4017830 w 4024423"/>
              <a:gd name="connsiteY5" fmla="*/ 914458 h 1858518"/>
              <a:gd name="connsiteX6" fmla="*/ 2874830 w 4024423"/>
              <a:gd name="connsiteY6" fmla="*/ 1524058 h 1858518"/>
              <a:gd name="connsiteX7" fmla="*/ 2208080 w 4024423"/>
              <a:gd name="connsiteY7" fmla="*/ 1771708 h 1858518"/>
              <a:gd name="connsiteX8" fmla="*/ 1446080 w 4024423"/>
              <a:gd name="connsiteY8" fmla="*/ 1771708 h 1858518"/>
              <a:gd name="connsiteX9" fmla="*/ 543666 w 4024423"/>
              <a:gd name="connsiteY9" fmla="*/ 1709796 h 1858518"/>
              <a:gd name="connsiteX0" fmla="*/ 556355 w 4025286"/>
              <a:gd name="connsiteY0" fmla="*/ 1735989 h 1858518"/>
              <a:gd name="connsiteX1" fmla="*/ 18193 w 4025286"/>
              <a:gd name="connsiteY1" fmla="*/ 571558 h 1858518"/>
              <a:gd name="connsiteX2" fmla="*/ 1142143 w 4025286"/>
              <a:gd name="connsiteY2" fmla="*/ 58 h 1858518"/>
              <a:gd name="connsiteX3" fmla="*/ 2266093 w 4025286"/>
              <a:gd name="connsiteY3" fmla="*/ 533458 h 1858518"/>
              <a:gd name="connsiteX4" fmla="*/ 3294793 w 4025286"/>
              <a:gd name="connsiteY4" fmla="*/ 152458 h 1858518"/>
              <a:gd name="connsiteX5" fmla="*/ 4018693 w 4025286"/>
              <a:gd name="connsiteY5" fmla="*/ 914458 h 1858518"/>
              <a:gd name="connsiteX6" fmla="*/ 2875693 w 4025286"/>
              <a:gd name="connsiteY6" fmla="*/ 1524058 h 1858518"/>
              <a:gd name="connsiteX7" fmla="*/ 2208943 w 4025286"/>
              <a:gd name="connsiteY7" fmla="*/ 1771708 h 1858518"/>
              <a:gd name="connsiteX8" fmla="*/ 1446943 w 4025286"/>
              <a:gd name="connsiteY8" fmla="*/ 1771708 h 1858518"/>
              <a:gd name="connsiteX9" fmla="*/ 544529 w 4025286"/>
              <a:gd name="connsiteY9" fmla="*/ 1709796 h 1858518"/>
              <a:gd name="connsiteX0" fmla="*/ 545582 w 4026420"/>
              <a:gd name="connsiteY0" fmla="*/ 1707414 h 1858518"/>
              <a:gd name="connsiteX1" fmla="*/ 19327 w 4026420"/>
              <a:gd name="connsiteY1" fmla="*/ 571558 h 1858518"/>
              <a:gd name="connsiteX2" fmla="*/ 1143277 w 4026420"/>
              <a:gd name="connsiteY2" fmla="*/ 58 h 1858518"/>
              <a:gd name="connsiteX3" fmla="*/ 2267227 w 4026420"/>
              <a:gd name="connsiteY3" fmla="*/ 533458 h 1858518"/>
              <a:gd name="connsiteX4" fmla="*/ 3295927 w 4026420"/>
              <a:gd name="connsiteY4" fmla="*/ 152458 h 1858518"/>
              <a:gd name="connsiteX5" fmla="*/ 4019827 w 4026420"/>
              <a:gd name="connsiteY5" fmla="*/ 914458 h 1858518"/>
              <a:gd name="connsiteX6" fmla="*/ 2876827 w 4026420"/>
              <a:gd name="connsiteY6" fmla="*/ 1524058 h 1858518"/>
              <a:gd name="connsiteX7" fmla="*/ 2210077 w 4026420"/>
              <a:gd name="connsiteY7" fmla="*/ 1771708 h 1858518"/>
              <a:gd name="connsiteX8" fmla="*/ 1448077 w 4026420"/>
              <a:gd name="connsiteY8" fmla="*/ 1771708 h 1858518"/>
              <a:gd name="connsiteX9" fmla="*/ 545663 w 4026420"/>
              <a:gd name="connsiteY9" fmla="*/ 1709796 h 1858518"/>
              <a:gd name="connsiteX0" fmla="*/ 545582 w 4026420"/>
              <a:gd name="connsiteY0" fmla="*/ 1707414 h 1852088"/>
              <a:gd name="connsiteX1" fmla="*/ 19327 w 4026420"/>
              <a:gd name="connsiteY1" fmla="*/ 571558 h 1852088"/>
              <a:gd name="connsiteX2" fmla="*/ 1143277 w 4026420"/>
              <a:gd name="connsiteY2" fmla="*/ 58 h 1852088"/>
              <a:gd name="connsiteX3" fmla="*/ 2267227 w 4026420"/>
              <a:gd name="connsiteY3" fmla="*/ 533458 h 1852088"/>
              <a:gd name="connsiteX4" fmla="*/ 3295927 w 4026420"/>
              <a:gd name="connsiteY4" fmla="*/ 152458 h 1852088"/>
              <a:gd name="connsiteX5" fmla="*/ 4019827 w 4026420"/>
              <a:gd name="connsiteY5" fmla="*/ 914458 h 1852088"/>
              <a:gd name="connsiteX6" fmla="*/ 2876827 w 4026420"/>
              <a:gd name="connsiteY6" fmla="*/ 1524058 h 1852088"/>
              <a:gd name="connsiteX7" fmla="*/ 2210077 w 4026420"/>
              <a:gd name="connsiteY7" fmla="*/ 1771708 h 1852088"/>
              <a:gd name="connsiteX8" fmla="*/ 1448077 w 4026420"/>
              <a:gd name="connsiteY8" fmla="*/ 1771708 h 1852088"/>
              <a:gd name="connsiteX9" fmla="*/ 540901 w 4026420"/>
              <a:gd name="connsiteY9" fmla="*/ 1700271 h 185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26420" h="1852088">
                <a:moveTo>
                  <a:pt x="545582" y="1707414"/>
                </a:moveTo>
                <a:cubicBezTo>
                  <a:pt x="221732" y="1270851"/>
                  <a:pt x="-80289" y="856117"/>
                  <a:pt x="19327" y="571558"/>
                </a:cubicBezTo>
                <a:cubicBezTo>
                  <a:pt x="118943" y="286999"/>
                  <a:pt x="768627" y="6408"/>
                  <a:pt x="1143277" y="58"/>
                </a:cubicBezTo>
                <a:cubicBezTo>
                  <a:pt x="1517927" y="-6292"/>
                  <a:pt x="1908452" y="508058"/>
                  <a:pt x="2267227" y="533458"/>
                </a:cubicBezTo>
                <a:cubicBezTo>
                  <a:pt x="2626002" y="558858"/>
                  <a:pt x="3003827" y="88958"/>
                  <a:pt x="3295927" y="152458"/>
                </a:cubicBezTo>
                <a:cubicBezTo>
                  <a:pt x="3588027" y="215958"/>
                  <a:pt x="4089677" y="685858"/>
                  <a:pt x="4019827" y="914458"/>
                </a:cubicBezTo>
                <a:cubicBezTo>
                  <a:pt x="3949977" y="1143058"/>
                  <a:pt x="3178452" y="1381183"/>
                  <a:pt x="2876827" y="1524058"/>
                </a:cubicBezTo>
                <a:cubicBezTo>
                  <a:pt x="2575202" y="1666933"/>
                  <a:pt x="2448202" y="1730433"/>
                  <a:pt x="2210077" y="1771708"/>
                </a:cubicBezTo>
                <a:cubicBezTo>
                  <a:pt x="1971952" y="1812983"/>
                  <a:pt x="1448077" y="1771708"/>
                  <a:pt x="1448077" y="1771708"/>
                </a:cubicBezTo>
                <a:cubicBezTo>
                  <a:pt x="1153622" y="1757421"/>
                  <a:pt x="761537" y="2002689"/>
                  <a:pt x="540901" y="1700271"/>
                </a:cubicBezTo>
              </a:path>
            </a:pathLst>
          </a:custGeom>
          <a:noFill/>
          <a:ln w="762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266421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</TotalTime>
  <Words>0</Words>
  <Application>Microsoft Office PowerPoint</Application>
  <PresentationFormat>Widescreen</PresentationFormat>
  <Paragraphs>0</Paragraphs>
  <Slides>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Dafydd Jenkins</dc:creator>
  <cp:lastModifiedBy>Dafydd Jenkins</cp:lastModifiedBy>
  <cp:revision>2</cp:revision>
  <dcterms:created xsi:type="dcterms:W3CDTF">2025-01-07T04:11:10Z</dcterms:created>
  <dcterms:modified xsi:type="dcterms:W3CDTF">2025-01-07T16:42:39Z</dcterms:modified>
</cp:coreProperties>
</file>